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696" r:id="rId2"/>
    <p:sldMasterId id="2147483702" r:id="rId3"/>
    <p:sldMasterId id="2147483714" r:id="rId4"/>
  </p:sldMasterIdLst>
  <p:notesMasterIdLst>
    <p:notesMasterId r:id="rId33"/>
  </p:notesMasterIdLst>
  <p:handoutMasterIdLst>
    <p:handoutMasterId r:id="rId34"/>
  </p:handoutMasterIdLst>
  <p:sldIdLst>
    <p:sldId id="579" r:id="rId5"/>
    <p:sldId id="258" r:id="rId6"/>
    <p:sldId id="392" r:id="rId7"/>
    <p:sldId id="391" r:id="rId8"/>
    <p:sldId id="336" r:id="rId9"/>
    <p:sldId id="344" r:id="rId10"/>
    <p:sldId id="345" r:id="rId11"/>
    <p:sldId id="347" r:id="rId12"/>
    <p:sldId id="364" r:id="rId13"/>
    <p:sldId id="337" r:id="rId14"/>
    <p:sldId id="380" r:id="rId15"/>
    <p:sldId id="381" r:id="rId16"/>
    <p:sldId id="382" r:id="rId17"/>
    <p:sldId id="385" r:id="rId18"/>
    <p:sldId id="386" r:id="rId19"/>
    <p:sldId id="350" r:id="rId20"/>
    <p:sldId id="349" r:id="rId21"/>
    <p:sldId id="357" r:id="rId22"/>
    <p:sldId id="362" r:id="rId23"/>
    <p:sldId id="363" r:id="rId24"/>
    <p:sldId id="351" r:id="rId25"/>
    <p:sldId id="352" r:id="rId26"/>
    <p:sldId id="355" r:id="rId27"/>
    <p:sldId id="356" r:id="rId28"/>
    <p:sldId id="360" r:id="rId29"/>
    <p:sldId id="387" r:id="rId30"/>
    <p:sldId id="389" r:id="rId31"/>
    <p:sldId id="334"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94"/>
    <p:restoredTop sz="94684"/>
  </p:normalViewPr>
  <p:slideViewPr>
    <p:cSldViewPr>
      <p:cViewPr varScale="1">
        <p:scale>
          <a:sx n="126" d="100"/>
          <a:sy n="126" d="100"/>
        </p:scale>
        <p:origin x="248" y="20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53" d="100"/>
          <a:sy n="53" d="100"/>
        </p:scale>
        <p:origin x="-282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55B7BD-6E38-4DD2-81A1-7C4FE60971F4}"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BEF9CAA5-9AB7-440C-BFDC-F0CBE996F40B}">
      <dgm:prSet phldrT="[Text]" custT="1"/>
      <dgm:spPr/>
      <dgm:t>
        <a:bodyPr/>
        <a:lstStyle/>
        <a:p>
          <a:r>
            <a:rPr lang="en-US" sz="1800" dirty="0"/>
            <a:t>Sidney R. Baer, Jr. Foundation</a:t>
          </a:r>
        </a:p>
      </dgm:t>
    </dgm:pt>
    <dgm:pt modelId="{21911F6B-A0B5-41BF-9057-8DFB5E9693B6}" type="parTrans" cxnId="{EFCFC1E5-2E79-49E9-8BD5-97DEBE95CD15}">
      <dgm:prSet/>
      <dgm:spPr/>
      <dgm:t>
        <a:bodyPr/>
        <a:lstStyle/>
        <a:p>
          <a:endParaRPr lang="en-US"/>
        </a:p>
      </dgm:t>
    </dgm:pt>
    <dgm:pt modelId="{7EFF2999-5A53-4E3A-B230-BB57BE6B582F}" type="sibTrans" cxnId="{EFCFC1E5-2E79-49E9-8BD5-97DEBE95CD15}">
      <dgm:prSet/>
      <dgm:spPr/>
      <dgm:t>
        <a:bodyPr/>
        <a:lstStyle/>
        <a:p>
          <a:endParaRPr lang="en-US"/>
        </a:p>
      </dgm:t>
    </dgm:pt>
    <dgm:pt modelId="{C4C85AF6-559A-4AEF-8B52-79A6CF11FEAA}">
      <dgm:prSet phldrT="[Text]" custT="1"/>
      <dgm:spPr/>
      <dgm:t>
        <a:bodyPr/>
        <a:lstStyle/>
        <a:p>
          <a:r>
            <a:rPr lang="en-US" sz="1800" dirty="0"/>
            <a:t>Greater St. Louis Health Foundation</a:t>
          </a:r>
        </a:p>
      </dgm:t>
    </dgm:pt>
    <dgm:pt modelId="{CE9517BC-9FC3-4B21-8798-329A214D92BE}" type="parTrans" cxnId="{D2E0F18A-9370-4777-AAE7-445AAE36A08E}">
      <dgm:prSet/>
      <dgm:spPr/>
      <dgm:t>
        <a:bodyPr/>
        <a:lstStyle/>
        <a:p>
          <a:endParaRPr lang="en-US"/>
        </a:p>
      </dgm:t>
    </dgm:pt>
    <dgm:pt modelId="{B31CC1BC-77C1-48B3-9768-894DFA5856A5}" type="sibTrans" cxnId="{D2E0F18A-9370-4777-AAE7-445AAE36A08E}">
      <dgm:prSet/>
      <dgm:spPr/>
      <dgm:t>
        <a:bodyPr/>
        <a:lstStyle/>
        <a:p>
          <a:endParaRPr lang="en-US"/>
        </a:p>
      </dgm:t>
    </dgm:pt>
    <dgm:pt modelId="{487E0C13-5A0C-4DD8-986B-BC7840542538}">
      <dgm:prSet phldrT="[Text]" custT="1"/>
      <dgm:spPr/>
      <dgm:t>
        <a:bodyPr/>
        <a:lstStyle/>
        <a:p>
          <a:pPr>
            <a:lnSpc>
              <a:spcPct val="100000"/>
            </a:lnSpc>
            <a:spcAft>
              <a:spcPts val="0"/>
            </a:spcAft>
          </a:pPr>
          <a:r>
            <a:rPr lang="en-US" sz="1600" dirty="0"/>
            <a:t>2009-2010</a:t>
          </a:r>
        </a:p>
      </dgm:t>
    </dgm:pt>
    <dgm:pt modelId="{01C39857-004F-4A11-BF2E-B6098F98CB78}" type="parTrans" cxnId="{79185A96-DD38-4411-9C01-CEF50AD0924A}">
      <dgm:prSet/>
      <dgm:spPr/>
      <dgm:t>
        <a:bodyPr/>
        <a:lstStyle/>
        <a:p>
          <a:endParaRPr lang="en-US"/>
        </a:p>
      </dgm:t>
    </dgm:pt>
    <dgm:pt modelId="{CB5278F7-D32B-4773-831B-E1E469F2C147}" type="sibTrans" cxnId="{79185A96-DD38-4411-9C01-CEF50AD0924A}">
      <dgm:prSet/>
      <dgm:spPr/>
      <dgm:t>
        <a:bodyPr/>
        <a:lstStyle/>
        <a:p>
          <a:endParaRPr lang="en-US"/>
        </a:p>
      </dgm:t>
    </dgm:pt>
    <dgm:pt modelId="{184C1C0C-68E1-4756-AA22-DEE283D8089D}">
      <dgm:prSet custT="1"/>
      <dgm:spPr/>
      <dgm:t>
        <a:bodyPr/>
        <a:lstStyle/>
        <a:p>
          <a:r>
            <a:rPr lang="en-US" sz="1800" dirty="0"/>
            <a:t>Crider Health Center</a:t>
          </a:r>
        </a:p>
      </dgm:t>
    </dgm:pt>
    <dgm:pt modelId="{156F24ED-20BC-42DF-9790-A047100377C3}" type="parTrans" cxnId="{63D8AEBA-5DAD-4179-B6D1-57A18FDA7642}">
      <dgm:prSet/>
      <dgm:spPr/>
      <dgm:t>
        <a:bodyPr/>
        <a:lstStyle/>
        <a:p>
          <a:endParaRPr lang="en-US"/>
        </a:p>
      </dgm:t>
    </dgm:pt>
    <dgm:pt modelId="{099C61CA-C36C-4693-AE37-CDE154E91B1C}" type="sibTrans" cxnId="{63D8AEBA-5DAD-4179-B6D1-57A18FDA7642}">
      <dgm:prSet/>
      <dgm:spPr/>
      <dgm:t>
        <a:bodyPr/>
        <a:lstStyle/>
        <a:p>
          <a:endParaRPr lang="en-US"/>
        </a:p>
      </dgm:t>
    </dgm:pt>
    <dgm:pt modelId="{35D02DFB-1D7C-4050-98D4-9C71C000697A}">
      <dgm:prSet phldrT="[Text]" custT="1"/>
      <dgm:spPr/>
      <dgm:t>
        <a:bodyPr/>
        <a:lstStyle/>
        <a:p>
          <a:pPr algn="l">
            <a:lnSpc>
              <a:spcPct val="100000"/>
            </a:lnSpc>
            <a:spcAft>
              <a:spcPts val="0"/>
            </a:spcAft>
          </a:pPr>
          <a:r>
            <a:rPr lang="en-US" sz="1600" dirty="0"/>
            <a:t>2004 – 2009</a:t>
          </a:r>
        </a:p>
      </dgm:t>
    </dgm:pt>
    <dgm:pt modelId="{48B63B05-86E8-476C-8EE6-233A63BB8CB8}" type="parTrans" cxnId="{0CF75DFC-3E32-4D66-ADDD-BC577D924082}">
      <dgm:prSet/>
      <dgm:spPr/>
      <dgm:t>
        <a:bodyPr/>
        <a:lstStyle/>
        <a:p>
          <a:endParaRPr lang="en-US"/>
        </a:p>
      </dgm:t>
    </dgm:pt>
    <dgm:pt modelId="{BB2E55C4-E8F8-4DC7-BBF3-592DC3307A96}" type="sibTrans" cxnId="{0CF75DFC-3E32-4D66-ADDD-BC577D924082}">
      <dgm:prSet/>
      <dgm:spPr/>
      <dgm:t>
        <a:bodyPr/>
        <a:lstStyle/>
        <a:p>
          <a:endParaRPr lang="en-US"/>
        </a:p>
      </dgm:t>
    </dgm:pt>
    <dgm:pt modelId="{4AB0376D-5326-4533-B6A0-C5303338367E}">
      <dgm:prSet custT="1"/>
      <dgm:spPr/>
      <dgm:t>
        <a:bodyPr/>
        <a:lstStyle/>
        <a:p>
          <a:pPr>
            <a:lnSpc>
              <a:spcPct val="100000"/>
            </a:lnSpc>
            <a:spcAft>
              <a:spcPts val="0"/>
            </a:spcAft>
          </a:pPr>
          <a:r>
            <a:rPr lang="en-US" sz="1600" dirty="0"/>
            <a:t>2008 – 2009 </a:t>
          </a:r>
        </a:p>
      </dgm:t>
    </dgm:pt>
    <dgm:pt modelId="{7D0A755E-E0F1-4646-A8EA-DF5FAD60228C}" type="parTrans" cxnId="{5F2E4F93-F6E5-415C-A844-A9EBEF57CB72}">
      <dgm:prSet/>
      <dgm:spPr/>
      <dgm:t>
        <a:bodyPr/>
        <a:lstStyle/>
        <a:p>
          <a:endParaRPr lang="en-US"/>
        </a:p>
      </dgm:t>
    </dgm:pt>
    <dgm:pt modelId="{B9CCE029-3935-43A5-95F2-7CDE7CE368B4}" type="sibTrans" cxnId="{5F2E4F93-F6E5-415C-A844-A9EBEF57CB72}">
      <dgm:prSet/>
      <dgm:spPr/>
      <dgm:t>
        <a:bodyPr/>
        <a:lstStyle/>
        <a:p>
          <a:endParaRPr lang="en-US"/>
        </a:p>
      </dgm:t>
    </dgm:pt>
    <dgm:pt modelId="{99602AE0-C09F-4B36-8E02-03D0F1CFE92B}">
      <dgm:prSet phldrT="[Text]" custT="1"/>
      <dgm:spPr/>
      <dgm:t>
        <a:bodyPr/>
        <a:lstStyle/>
        <a:p>
          <a:r>
            <a:rPr lang="en-US" sz="1800" dirty="0"/>
            <a:t>Regional Health Commission </a:t>
          </a:r>
        </a:p>
      </dgm:t>
    </dgm:pt>
    <dgm:pt modelId="{C7559623-391B-4EAB-9B6B-09AD9E27913C}" type="parTrans" cxnId="{7D7FA1D1-8EF3-456B-8297-F3C7AB0D0850}">
      <dgm:prSet/>
      <dgm:spPr/>
      <dgm:t>
        <a:bodyPr/>
        <a:lstStyle/>
        <a:p>
          <a:endParaRPr lang="en-US"/>
        </a:p>
      </dgm:t>
    </dgm:pt>
    <dgm:pt modelId="{52203DC7-5A0C-403B-91B8-250A20D651FB}" type="sibTrans" cxnId="{7D7FA1D1-8EF3-456B-8297-F3C7AB0D0850}">
      <dgm:prSet/>
      <dgm:spPr/>
      <dgm:t>
        <a:bodyPr/>
        <a:lstStyle/>
        <a:p>
          <a:endParaRPr lang="en-US"/>
        </a:p>
      </dgm:t>
    </dgm:pt>
    <dgm:pt modelId="{91FFBA53-00BC-4F10-BAAD-31A1DB91A534}">
      <dgm:prSet phldrT="[Text]" custT="1"/>
      <dgm:spPr>
        <a:solidFill>
          <a:schemeClr val="lt1">
            <a:hueOff val="0"/>
            <a:satOff val="0"/>
            <a:lumOff val="0"/>
          </a:schemeClr>
        </a:solidFill>
      </dgm:spPr>
      <dgm:t>
        <a:bodyPr/>
        <a:lstStyle/>
        <a:p>
          <a:pPr>
            <a:lnSpc>
              <a:spcPct val="100000"/>
            </a:lnSpc>
            <a:spcAft>
              <a:spcPts val="0"/>
            </a:spcAft>
          </a:pPr>
          <a:r>
            <a:rPr lang="en-US" sz="1600" dirty="0"/>
            <a:t>2013-2014 - St. Louis County Department of Health</a:t>
          </a:r>
        </a:p>
      </dgm:t>
    </dgm:pt>
    <dgm:pt modelId="{32233740-4FF8-4F7B-A759-BAA74EA35B90}" type="parTrans" cxnId="{5DFA086E-F0BA-4B6C-A01E-515FF4316E77}">
      <dgm:prSet/>
      <dgm:spPr/>
      <dgm:t>
        <a:bodyPr/>
        <a:lstStyle/>
        <a:p>
          <a:endParaRPr lang="en-US"/>
        </a:p>
      </dgm:t>
    </dgm:pt>
    <dgm:pt modelId="{4EBA153A-5305-4970-851F-A6BC78606094}" type="sibTrans" cxnId="{5DFA086E-F0BA-4B6C-A01E-515FF4316E77}">
      <dgm:prSet/>
      <dgm:spPr/>
      <dgm:t>
        <a:bodyPr/>
        <a:lstStyle/>
        <a:p>
          <a:endParaRPr lang="en-US"/>
        </a:p>
      </dgm:t>
    </dgm:pt>
    <dgm:pt modelId="{1ACCAFF8-AA5B-4AAD-8DE1-C8C49D793255}">
      <dgm:prSet phldrT="[Text]" custT="1"/>
      <dgm:spPr>
        <a:solidFill>
          <a:schemeClr val="lt1">
            <a:hueOff val="0"/>
            <a:satOff val="0"/>
            <a:lumOff val="0"/>
          </a:schemeClr>
        </a:solidFill>
      </dgm:spPr>
      <dgm:t>
        <a:bodyPr/>
        <a:lstStyle/>
        <a:p>
          <a:pPr>
            <a:lnSpc>
              <a:spcPct val="100000"/>
            </a:lnSpc>
            <a:spcAft>
              <a:spcPts val="0"/>
            </a:spcAft>
          </a:pPr>
          <a:r>
            <a:rPr lang="en-US" sz="1600" dirty="0"/>
            <a:t>2012-2014 - Betty Jean Kerr People’s Health Centers</a:t>
          </a:r>
        </a:p>
      </dgm:t>
    </dgm:pt>
    <dgm:pt modelId="{4459954F-AC32-4E14-B551-C6180E949F2A}" type="parTrans" cxnId="{6545BCCB-4703-4CDB-A3C7-DC030985BBA2}">
      <dgm:prSet/>
      <dgm:spPr/>
      <dgm:t>
        <a:bodyPr/>
        <a:lstStyle/>
        <a:p>
          <a:endParaRPr lang="en-US"/>
        </a:p>
      </dgm:t>
    </dgm:pt>
    <dgm:pt modelId="{7EC1E12B-9572-4F1A-89D0-C29DBD18E057}" type="sibTrans" cxnId="{6545BCCB-4703-4CDB-A3C7-DC030985BBA2}">
      <dgm:prSet/>
      <dgm:spPr/>
      <dgm:t>
        <a:bodyPr/>
        <a:lstStyle/>
        <a:p>
          <a:endParaRPr lang="en-US"/>
        </a:p>
      </dgm:t>
    </dgm:pt>
    <dgm:pt modelId="{4848303E-0735-467E-96B7-A1AA21E8C426}">
      <dgm:prSet phldrT="[Text]" custT="1"/>
      <dgm:spPr/>
      <dgm:t>
        <a:bodyPr/>
        <a:lstStyle/>
        <a:p>
          <a:pPr>
            <a:lnSpc>
              <a:spcPct val="100000"/>
            </a:lnSpc>
            <a:spcAft>
              <a:spcPts val="0"/>
            </a:spcAft>
          </a:pPr>
          <a:r>
            <a:rPr lang="en-US" sz="1800" dirty="0"/>
            <a:t>Missouri Primary Care Integration Initiative </a:t>
          </a:r>
        </a:p>
      </dgm:t>
    </dgm:pt>
    <dgm:pt modelId="{2A674D4D-3D45-4A13-9FF7-2928BE8211E7}" type="parTrans" cxnId="{984FC790-1D4B-4C8D-9DF1-5036E2370FB0}">
      <dgm:prSet/>
      <dgm:spPr/>
      <dgm:t>
        <a:bodyPr/>
        <a:lstStyle/>
        <a:p>
          <a:endParaRPr lang="en-US"/>
        </a:p>
      </dgm:t>
    </dgm:pt>
    <dgm:pt modelId="{498D529A-3EA6-4FE9-AF90-E8D7992CB9A6}" type="sibTrans" cxnId="{984FC790-1D4B-4C8D-9DF1-5036E2370FB0}">
      <dgm:prSet/>
      <dgm:spPr/>
      <dgm:t>
        <a:bodyPr/>
        <a:lstStyle/>
        <a:p>
          <a:endParaRPr lang="en-US"/>
        </a:p>
      </dgm:t>
    </dgm:pt>
    <dgm:pt modelId="{F52C0EB6-3FD0-4CC6-87E3-BCF49C844C5F}">
      <dgm:prSet phldrT="[Text]" custT="1"/>
      <dgm:spPr/>
      <dgm:t>
        <a:bodyPr/>
        <a:lstStyle/>
        <a:p>
          <a:r>
            <a:rPr lang="en-US" sz="1600" dirty="0"/>
            <a:t>2008-2019</a:t>
          </a:r>
        </a:p>
      </dgm:t>
    </dgm:pt>
    <dgm:pt modelId="{900D254F-5946-4B47-A7FC-A6BDB4E103C9}" type="parTrans" cxnId="{DC8ED409-E874-4948-8765-EA66635CA5ED}">
      <dgm:prSet/>
      <dgm:spPr/>
      <dgm:t>
        <a:bodyPr/>
        <a:lstStyle/>
        <a:p>
          <a:endParaRPr lang="en-US"/>
        </a:p>
      </dgm:t>
    </dgm:pt>
    <dgm:pt modelId="{7A253697-194E-47F9-B4F1-275C493D5CAB}" type="sibTrans" cxnId="{DC8ED409-E874-4948-8765-EA66635CA5ED}">
      <dgm:prSet/>
      <dgm:spPr/>
      <dgm:t>
        <a:bodyPr/>
        <a:lstStyle/>
        <a:p>
          <a:endParaRPr lang="en-US"/>
        </a:p>
      </dgm:t>
    </dgm:pt>
    <dgm:pt modelId="{D450035E-0646-407A-B8CC-C80103C3AA1C}">
      <dgm:prSet phldrT="[Text]" custT="1"/>
      <dgm:spPr/>
      <dgm:t>
        <a:bodyPr/>
        <a:lstStyle/>
        <a:p>
          <a:r>
            <a:rPr lang="en-US" sz="1800" dirty="0"/>
            <a:t>MPCA Chronic Pain Initiative</a:t>
          </a:r>
        </a:p>
      </dgm:t>
    </dgm:pt>
    <dgm:pt modelId="{8942A501-214B-4867-A0ED-AA553E9F6BDE}" type="parTrans" cxnId="{C9DBD764-A0E9-464F-9BA9-EC4C7B24558D}">
      <dgm:prSet/>
      <dgm:spPr/>
      <dgm:t>
        <a:bodyPr/>
        <a:lstStyle/>
        <a:p>
          <a:endParaRPr lang="en-US"/>
        </a:p>
      </dgm:t>
    </dgm:pt>
    <dgm:pt modelId="{FA56CE56-4ACF-481D-8A97-D9EEC4F9D077}" type="sibTrans" cxnId="{C9DBD764-A0E9-464F-9BA9-EC4C7B24558D}">
      <dgm:prSet/>
      <dgm:spPr/>
      <dgm:t>
        <a:bodyPr/>
        <a:lstStyle/>
        <a:p>
          <a:endParaRPr lang="en-US"/>
        </a:p>
      </dgm:t>
    </dgm:pt>
    <dgm:pt modelId="{D111EE0B-B3CB-409C-80B4-F79FC123637C}">
      <dgm:prSet phldrT="[Text]" custT="1"/>
      <dgm:spPr/>
      <dgm:t>
        <a:bodyPr/>
        <a:lstStyle/>
        <a:p>
          <a:r>
            <a:rPr lang="en-US" sz="1600" dirty="0"/>
            <a:t>2016-2018</a:t>
          </a:r>
        </a:p>
      </dgm:t>
    </dgm:pt>
    <dgm:pt modelId="{006F86A8-7BC0-4B23-AF33-FE5243A50ACA}" type="parTrans" cxnId="{04E3FBF5-EF37-4080-923E-A0F9F5D23533}">
      <dgm:prSet/>
      <dgm:spPr/>
      <dgm:t>
        <a:bodyPr/>
        <a:lstStyle/>
        <a:p>
          <a:endParaRPr lang="en-US"/>
        </a:p>
      </dgm:t>
    </dgm:pt>
    <dgm:pt modelId="{AED7DE59-A408-4CCB-9CC9-8338290997FE}" type="sibTrans" cxnId="{04E3FBF5-EF37-4080-923E-A0F9F5D23533}">
      <dgm:prSet/>
      <dgm:spPr/>
      <dgm:t>
        <a:bodyPr/>
        <a:lstStyle/>
        <a:p>
          <a:endParaRPr lang="en-US"/>
        </a:p>
      </dgm:t>
    </dgm:pt>
    <dgm:pt modelId="{0D4EA03D-CEAB-4ECC-A1AB-96BD08829037}" type="pres">
      <dgm:prSet presAssocID="{1555B7BD-6E38-4DD2-81A1-7C4FE60971F4}" presName="linear" presStyleCnt="0">
        <dgm:presLayoutVars>
          <dgm:dir/>
          <dgm:animLvl val="lvl"/>
          <dgm:resizeHandles val="exact"/>
        </dgm:presLayoutVars>
      </dgm:prSet>
      <dgm:spPr/>
    </dgm:pt>
    <dgm:pt modelId="{07D21C4C-3C43-4369-9302-AFDE4E562474}" type="pres">
      <dgm:prSet presAssocID="{BEF9CAA5-9AB7-440C-BFDC-F0CBE996F40B}" presName="parentLin" presStyleCnt="0"/>
      <dgm:spPr/>
    </dgm:pt>
    <dgm:pt modelId="{D8E25856-2B98-4683-B8CA-EB7C29A94862}" type="pres">
      <dgm:prSet presAssocID="{BEF9CAA5-9AB7-440C-BFDC-F0CBE996F40B}" presName="parentLeftMargin" presStyleLbl="node1" presStyleIdx="0" presStyleCnt="6"/>
      <dgm:spPr/>
    </dgm:pt>
    <dgm:pt modelId="{CDC7402E-2795-4BD5-8601-B46718C094F3}" type="pres">
      <dgm:prSet presAssocID="{BEF9CAA5-9AB7-440C-BFDC-F0CBE996F40B}" presName="parentText" presStyleLbl="node1" presStyleIdx="0" presStyleCnt="6" custScaleX="123810">
        <dgm:presLayoutVars>
          <dgm:chMax val="0"/>
          <dgm:bulletEnabled val="1"/>
        </dgm:presLayoutVars>
      </dgm:prSet>
      <dgm:spPr/>
    </dgm:pt>
    <dgm:pt modelId="{1C8A3ED1-7DFD-4F62-9D97-3B18AC6EF25E}" type="pres">
      <dgm:prSet presAssocID="{BEF9CAA5-9AB7-440C-BFDC-F0CBE996F40B}" presName="negativeSpace" presStyleCnt="0"/>
      <dgm:spPr/>
    </dgm:pt>
    <dgm:pt modelId="{B5025138-D3F6-4D86-BFC1-0ADBA343D448}" type="pres">
      <dgm:prSet presAssocID="{BEF9CAA5-9AB7-440C-BFDC-F0CBE996F40B}" presName="childText" presStyleLbl="conFgAcc1" presStyleIdx="0" presStyleCnt="6" custScaleY="69067">
        <dgm:presLayoutVars>
          <dgm:bulletEnabled val="1"/>
        </dgm:presLayoutVars>
      </dgm:prSet>
      <dgm:spPr/>
    </dgm:pt>
    <dgm:pt modelId="{1C1058DC-6F3F-45D3-86A7-305AF0407037}" type="pres">
      <dgm:prSet presAssocID="{7EFF2999-5A53-4E3A-B230-BB57BE6B582F}" presName="spaceBetweenRectangles" presStyleCnt="0"/>
      <dgm:spPr/>
    </dgm:pt>
    <dgm:pt modelId="{1F572C41-94E5-4F10-8F55-463286DAC94F}" type="pres">
      <dgm:prSet presAssocID="{184C1C0C-68E1-4756-AA22-DEE283D8089D}" presName="parentLin" presStyleCnt="0"/>
      <dgm:spPr/>
    </dgm:pt>
    <dgm:pt modelId="{E98CA89A-5FCC-4BBC-A162-74B6E5229FBD}" type="pres">
      <dgm:prSet presAssocID="{184C1C0C-68E1-4756-AA22-DEE283D8089D}" presName="parentLeftMargin" presStyleLbl="node1" presStyleIdx="0" presStyleCnt="6"/>
      <dgm:spPr/>
    </dgm:pt>
    <dgm:pt modelId="{14B1FD81-BF6A-429A-A4A5-81EC2CBF6265}" type="pres">
      <dgm:prSet presAssocID="{184C1C0C-68E1-4756-AA22-DEE283D8089D}" presName="parentText" presStyleLbl="node1" presStyleIdx="1" presStyleCnt="6" custScaleX="123810">
        <dgm:presLayoutVars>
          <dgm:chMax val="0"/>
          <dgm:bulletEnabled val="1"/>
        </dgm:presLayoutVars>
      </dgm:prSet>
      <dgm:spPr/>
    </dgm:pt>
    <dgm:pt modelId="{210529D6-9921-4E88-B8B7-6DDB6BB0FFD3}" type="pres">
      <dgm:prSet presAssocID="{184C1C0C-68E1-4756-AA22-DEE283D8089D}" presName="negativeSpace" presStyleCnt="0"/>
      <dgm:spPr/>
    </dgm:pt>
    <dgm:pt modelId="{2E8B0584-3796-408C-9136-09667279C4D4}" type="pres">
      <dgm:prSet presAssocID="{184C1C0C-68E1-4756-AA22-DEE283D8089D}" presName="childText" presStyleLbl="conFgAcc1" presStyleIdx="1" presStyleCnt="6" custScaleY="72054">
        <dgm:presLayoutVars>
          <dgm:bulletEnabled val="1"/>
        </dgm:presLayoutVars>
      </dgm:prSet>
      <dgm:spPr/>
    </dgm:pt>
    <dgm:pt modelId="{6FEFD064-287C-471E-8AB7-88A601ED840B}" type="pres">
      <dgm:prSet presAssocID="{099C61CA-C36C-4693-AE37-CDE154E91B1C}" presName="spaceBetweenRectangles" presStyleCnt="0"/>
      <dgm:spPr/>
    </dgm:pt>
    <dgm:pt modelId="{81A0275C-E4ED-4CAB-A70C-281236DE2657}" type="pres">
      <dgm:prSet presAssocID="{C4C85AF6-559A-4AEF-8B52-79A6CF11FEAA}" presName="parentLin" presStyleCnt="0"/>
      <dgm:spPr/>
    </dgm:pt>
    <dgm:pt modelId="{1641BBD4-C309-43DE-82E6-9EE605935D35}" type="pres">
      <dgm:prSet presAssocID="{C4C85AF6-559A-4AEF-8B52-79A6CF11FEAA}" presName="parentLeftMargin" presStyleLbl="node1" presStyleIdx="1" presStyleCnt="6"/>
      <dgm:spPr/>
    </dgm:pt>
    <dgm:pt modelId="{2FA4C858-005F-4BA6-A455-7A0E0C6E24EE}" type="pres">
      <dgm:prSet presAssocID="{C4C85AF6-559A-4AEF-8B52-79A6CF11FEAA}" presName="parentText" presStyleLbl="node1" presStyleIdx="2" presStyleCnt="6" custScaleX="123810">
        <dgm:presLayoutVars>
          <dgm:chMax val="0"/>
          <dgm:bulletEnabled val="1"/>
        </dgm:presLayoutVars>
      </dgm:prSet>
      <dgm:spPr/>
    </dgm:pt>
    <dgm:pt modelId="{66C1D060-EF3F-4364-AEEA-9280848D81C6}" type="pres">
      <dgm:prSet presAssocID="{C4C85AF6-559A-4AEF-8B52-79A6CF11FEAA}" presName="negativeSpace" presStyleCnt="0"/>
      <dgm:spPr/>
    </dgm:pt>
    <dgm:pt modelId="{F1D73AC3-6575-4CD1-ABCF-E47FA518FDF4}" type="pres">
      <dgm:prSet presAssocID="{C4C85AF6-559A-4AEF-8B52-79A6CF11FEAA}" presName="childText" presStyleLbl="conFgAcc1" presStyleIdx="2" presStyleCnt="6" custScaleY="80054">
        <dgm:presLayoutVars>
          <dgm:bulletEnabled val="1"/>
        </dgm:presLayoutVars>
      </dgm:prSet>
      <dgm:spPr/>
    </dgm:pt>
    <dgm:pt modelId="{83C0C26D-3E52-478E-8D99-B7F3DCEB071A}" type="pres">
      <dgm:prSet presAssocID="{B31CC1BC-77C1-48B3-9768-894DFA5856A5}" presName="spaceBetweenRectangles" presStyleCnt="0"/>
      <dgm:spPr/>
    </dgm:pt>
    <dgm:pt modelId="{6E70473E-99F5-4963-9B11-DC558706C706}" type="pres">
      <dgm:prSet presAssocID="{99602AE0-C09F-4B36-8E02-03D0F1CFE92B}" presName="parentLin" presStyleCnt="0"/>
      <dgm:spPr/>
    </dgm:pt>
    <dgm:pt modelId="{00E5A9C8-386F-495E-92DE-53EB0A74C4AE}" type="pres">
      <dgm:prSet presAssocID="{99602AE0-C09F-4B36-8E02-03D0F1CFE92B}" presName="parentLeftMargin" presStyleLbl="node1" presStyleIdx="2" presStyleCnt="6"/>
      <dgm:spPr/>
    </dgm:pt>
    <dgm:pt modelId="{644CC82E-98B0-4B49-B1FB-4F8A4DEDEECC}" type="pres">
      <dgm:prSet presAssocID="{99602AE0-C09F-4B36-8E02-03D0F1CFE92B}" presName="parentText" presStyleLbl="node1" presStyleIdx="3" presStyleCnt="6" custScaleX="123139" custScaleY="118356">
        <dgm:presLayoutVars>
          <dgm:chMax val="0"/>
          <dgm:bulletEnabled val="1"/>
        </dgm:presLayoutVars>
      </dgm:prSet>
      <dgm:spPr/>
    </dgm:pt>
    <dgm:pt modelId="{28F233B7-2492-46E1-BA0E-E17806C978B8}" type="pres">
      <dgm:prSet presAssocID="{99602AE0-C09F-4B36-8E02-03D0F1CFE92B}" presName="negativeSpace" presStyleCnt="0"/>
      <dgm:spPr/>
    </dgm:pt>
    <dgm:pt modelId="{EF0177E9-485D-4FB2-B5C1-4CF470C90DCE}" type="pres">
      <dgm:prSet presAssocID="{99602AE0-C09F-4B36-8E02-03D0F1CFE92B}" presName="childText" presStyleLbl="conFgAcc1" presStyleIdx="3" presStyleCnt="6" custScaleY="99344">
        <dgm:presLayoutVars>
          <dgm:bulletEnabled val="1"/>
        </dgm:presLayoutVars>
      </dgm:prSet>
      <dgm:spPr/>
    </dgm:pt>
    <dgm:pt modelId="{E94AB73E-C871-470D-9573-B22A4A7FE58D}" type="pres">
      <dgm:prSet presAssocID="{52203DC7-5A0C-403B-91B8-250A20D651FB}" presName="spaceBetweenRectangles" presStyleCnt="0"/>
      <dgm:spPr/>
    </dgm:pt>
    <dgm:pt modelId="{F6E88C53-191B-4564-B4DC-F09769A2C6E0}" type="pres">
      <dgm:prSet presAssocID="{4848303E-0735-467E-96B7-A1AA21E8C426}" presName="parentLin" presStyleCnt="0"/>
      <dgm:spPr/>
    </dgm:pt>
    <dgm:pt modelId="{441943BC-8543-4759-AE5E-3E999EA40417}" type="pres">
      <dgm:prSet presAssocID="{4848303E-0735-467E-96B7-A1AA21E8C426}" presName="parentLeftMargin" presStyleLbl="node1" presStyleIdx="3" presStyleCnt="6"/>
      <dgm:spPr/>
    </dgm:pt>
    <dgm:pt modelId="{A331B45A-F498-40C2-8D5B-C725611733C9}" type="pres">
      <dgm:prSet presAssocID="{4848303E-0735-467E-96B7-A1AA21E8C426}" presName="parentText" presStyleLbl="node1" presStyleIdx="4" presStyleCnt="6" custScaleX="123810" custScaleY="114501" custLinFactY="99954" custLinFactNeighborX="-7407" custLinFactNeighborY="100000">
        <dgm:presLayoutVars>
          <dgm:chMax val="0"/>
          <dgm:bulletEnabled val="1"/>
        </dgm:presLayoutVars>
      </dgm:prSet>
      <dgm:spPr/>
    </dgm:pt>
    <dgm:pt modelId="{479C2479-6A8A-4677-9728-F437FE555B3F}" type="pres">
      <dgm:prSet presAssocID="{4848303E-0735-467E-96B7-A1AA21E8C426}" presName="negativeSpace" presStyleCnt="0"/>
      <dgm:spPr/>
    </dgm:pt>
    <dgm:pt modelId="{F98E4892-F00E-46E3-A1FD-7AEB4D25A854}" type="pres">
      <dgm:prSet presAssocID="{4848303E-0735-467E-96B7-A1AA21E8C426}" presName="childText" presStyleLbl="conFgAcc1" presStyleIdx="4" presStyleCnt="6" custScaleY="98041" custLinFactY="100000" custLinFactNeighborY="191117">
        <dgm:presLayoutVars>
          <dgm:bulletEnabled val="1"/>
        </dgm:presLayoutVars>
      </dgm:prSet>
      <dgm:spPr/>
    </dgm:pt>
    <dgm:pt modelId="{6F1CDCF2-7836-4D1F-8DCF-47778F6D3EB0}" type="pres">
      <dgm:prSet presAssocID="{498D529A-3EA6-4FE9-AF90-E8D7992CB9A6}" presName="spaceBetweenRectangles" presStyleCnt="0"/>
      <dgm:spPr/>
    </dgm:pt>
    <dgm:pt modelId="{83342A07-2DCB-43C0-92C6-AB3ADC83A15C}" type="pres">
      <dgm:prSet presAssocID="{D450035E-0646-407A-B8CC-C80103C3AA1C}" presName="parentLin" presStyleCnt="0"/>
      <dgm:spPr/>
    </dgm:pt>
    <dgm:pt modelId="{635D4670-31C9-4813-9B20-79AE3DA360CC}" type="pres">
      <dgm:prSet presAssocID="{D450035E-0646-407A-B8CC-C80103C3AA1C}" presName="parentLeftMargin" presStyleLbl="node1" presStyleIdx="4" presStyleCnt="6"/>
      <dgm:spPr/>
    </dgm:pt>
    <dgm:pt modelId="{D923D195-F88F-4AD2-B19D-5FED05B8D49C}" type="pres">
      <dgm:prSet presAssocID="{D450035E-0646-407A-B8CC-C80103C3AA1C}" presName="parentText" presStyleLbl="node1" presStyleIdx="5" presStyleCnt="6" custScaleX="123810" custLinFactY="-100000" custLinFactNeighborX="-7407" custLinFactNeighborY="-140251">
        <dgm:presLayoutVars>
          <dgm:chMax val="0"/>
          <dgm:bulletEnabled val="1"/>
        </dgm:presLayoutVars>
      </dgm:prSet>
      <dgm:spPr/>
    </dgm:pt>
    <dgm:pt modelId="{A8FB240C-BB01-4975-81FC-8E6829234202}" type="pres">
      <dgm:prSet presAssocID="{D450035E-0646-407A-B8CC-C80103C3AA1C}" presName="negativeSpace" presStyleCnt="0"/>
      <dgm:spPr/>
    </dgm:pt>
    <dgm:pt modelId="{1A00D075-67AD-4544-97CF-3D230D45F6A5}" type="pres">
      <dgm:prSet presAssocID="{D450035E-0646-407A-B8CC-C80103C3AA1C}" presName="childText" presStyleLbl="conFgAcc1" presStyleIdx="5" presStyleCnt="6" custScaleY="73676" custLinFactY="-100000" custLinFactNeighborY="-141243">
        <dgm:presLayoutVars>
          <dgm:bulletEnabled val="1"/>
        </dgm:presLayoutVars>
      </dgm:prSet>
      <dgm:spPr/>
    </dgm:pt>
  </dgm:ptLst>
  <dgm:cxnLst>
    <dgm:cxn modelId="{32244A07-97D2-4AFB-8E0D-C88F098725EA}" type="presOf" srcId="{D450035E-0646-407A-B8CC-C80103C3AA1C}" destId="{D923D195-F88F-4AD2-B19D-5FED05B8D49C}" srcOrd="1" destOrd="0" presId="urn:microsoft.com/office/officeart/2005/8/layout/list1"/>
    <dgm:cxn modelId="{DC8ED409-E874-4948-8765-EA66635CA5ED}" srcId="{4848303E-0735-467E-96B7-A1AA21E8C426}" destId="{F52C0EB6-3FD0-4CC6-87E3-BCF49C844C5F}" srcOrd="0" destOrd="0" parTransId="{900D254F-5946-4B47-A7FC-A6BDB4E103C9}" sibTransId="{7A253697-194E-47F9-B4F1-275C493D5CAB}"/>
    <dgm:cxn modelId="{EFFB040D-8136-4BD1-80BB-E56BAABC0649}" type="presOf" srcId="{C4C85AF6-559A-4AEF-8B52-79A6CF11FEAA}" destId="{2FA4C858-005F-4BA6-A455-7A0E0C6E24EE}" srcOrd="1" destOrd="0" presId="urn:microsoft.com/office/officeart/2005/8/layout/list1"/>
    <dgm:cxn modelId="{384A490E-590C-4CD2-842F-108778416F0A}" type="presOf" srcId="{4848303E-0735-467E-96B7-A1AA21E8C426}" destId="{A331B45A-F498-40C2-8D5B-C725611733C9}" srcOrd="1" destOrd="0" presId="urn:microsoft.com/office/officeart/2005/8/layout/list1"/>
    <dgm:cxn modelId="{1927914D-A38A-4A01-A775-2CBA8EF5CC54}" type="presOf" srcId="{99602AE0-C09F-4B36-8E02-03D0F1CFE92B}" destId="{644CC82E-98B0-4B49-B1FB-4F8A4DEDEECC}" srcOrd="1" destOrd="0" presId="urn:microsoft.com/office/officeart/2005/8/layout/list1"/>
    <dgm:cxn modelId="{435CC34D-A7E9-4A01-8A4B-1A24F0D40050}" type="presOf" srcId="{184C1C0C-68E1-4756-AA22-DEE283D8089D}" destId="{E98CA89A-5FCC-4BBC-A162-74B6E5229FBD}" srcOrd="0" destOrd="0" presId="urn:microsoft.com/office/officeart/2005/8/layout/list1"/>
    <dgm:cxn modelId="{3B63F45E-8F59-469F-8806-67E678ED10F9}" type="presOf" srcId="{184C1C0C-68E1-4756-AA22-DEE283D8089D}" destId="{14B1FD81-BF6A-429A-A4A5-81EC2CBF6265}" srcOrd="1" destOrd="0" presId="urn:microsoft.com/office/officeart/2005/8/layout/list1"/>
    <dgm:cxn modelId="{C9DBD764-A0E9-464F-9BA9-EC4C7B24558D}" srcId="{1555B7BD-6E38-4DD2-81A1-7C4FE60971F4}" destId="{D450035E-0646-407A-B8CC-C80103C3AA1C}" srcOrd="5" destOrd="0" parTransId="{8942A501-214B-4867-A0ED-AA553E9F6BDE}" sibTransId="{FA56CE56-4ACF-481D-8A97-D9EEC4F9D077}"/>
    <dgm:cxn modelId="{08823C69-0610-4537-BFA5-12BE005BECFF}" type="presOf" srcId="{D111EE0B-B3CB-409C-80B4-F79FC123637C}" destId="{1A00D075-67AD-4544-97CF-3D230D45F6A5}" srcOrd="0" destOrd="0" presId="urn:microsoft.com/office/officeart/2005/8/layout/list1"/>
    <dgm:cxn modelId="{5DFA086E-F0BA-4B6C-A01E-515FF4316E77}" srcId="{99602AE0-C09F-4B36-8E02-03D0F1CFE92B}" destId="{91FFBA53-00BC-4F10-BAAD-31A1DB91A534}" srcOrd="1" destOrd="0" parTransId="{32233740-4FF8-4F7B-A759-BAA74EA35B90}" sibTransId="{4EBA153A-5305-4970-851F-A6BC78606094}"/>
    <dgm:cxn modelId="{BFC8F479-B1E6-41BF-88DB-7D5E4A964F56}" type="presOf" srcId="{1ACCAFF8-AA5B-4AAD-8DE1-C8C49D793255}" destId="{EF0177E9-485D-4FB2-B5C1-4CF470C90DCE}" srcOrd="0" destOrd="0" presId="urn:microsoft.com/office/officeart/2005/8/layout/list1"/>
    <dgm:cxn modelId="{9173F089-8E47-41DC-B9C9-246A25517AA2}" type="presOf" srcId="{1555B7BD-6E38-4DD2-81A1-7C4FE60971F4}" destId="{0D4EA03D-CEAB-4ECC-A1AB-96BD08829037}" srcOrd="0" destOrd="0" presId="urn:microsoft.com/office/officeart/2005/8/layout/list1"/>
    <dgm:cxn modelId="{D2E0F18A-9370-4777-AAE7-445AAE36A08E}" srcId="{1555B7BD-6E38-4DD2-81A1-7C4FE60971F4}" destId="{C4C85AF6-559A-4AEF-8B52-79A6CF11FEAA}" srcOrd="2" destOrd="0" parTransId="{CE9517BC-9FC3-4B21-8798-329A214D92BE}" sibTransId="{B31CC1BC-77C1-48B3-9768-894DFA5856A5}"/>
    <dgm:cxn modelId="{D8D6508B-2262-4EC8-9EFB-97ABE2A00855}" type="presOf" srcId="{BEF9CAA5-9AB7-440C-BFDC-F0CBE996F40B}" destId="{CDC7402E-2795-4BD5-8601-B46718C094F3}" srcOrd="1" destOrd="0" presId="urn:microsoft.com/office/officeart/2005/8/layout/list1"/>
    <dgm:cxn modelId="{29DF898D-C31C-4E3D-B203-B13F0C631264}" type="presOf" srcId="{4AB0376D-5326-4533-B6A0-C5303338367E}" destId="{2E8B0584-3796-408C-9136-09667279C4D4}" srcOrd="0" destOrd="0" presId="urn:microsoft.com/office/officeart/2005/8/layout/list1"/>
    <dgm:cxn modelId="{984FC790-1D4B-4C8D-9DF1-5036E2370FB0}" srcId="{1555B7BD-6E38-4DD2-81A1-7C4FE60971F4}" destId="{4848303E-0735-467E-96B7-A1AA21E8C426}" srcOrd="4" destOrd="0" parTransId="{2A674D4D-3D45-4A13-9FF7-2928BE8211E7}" sibTransId="{498D529A-3EA6-4FE9-AF90-E8D7992CB9A6}"/>
    <dgm:cxn modelId="{5F2E4F93-F6E5-415C-A844-A9EBEF57CB72}" srcId="{184C1C0C-68E1-4756-AA22-DEE283D8089D}" destId="{4AB0376D-5326-4533-B6A0-C5303338367E}" srcOrd="0" destOrd="0" parTransId="{7D0A755E-E0F1-4646-A8EA-DF5FAD60228C}" sibTransId="{B9CCE029-3935-43A5-95F2-7CDE7CE368B4}"/>
    <dgm:cxn modelId="{79185A96-DD38-4411-9C01-CEF50AD0924A}" srcId="{C4C85AF6-559A-4AEF-8B52-79A6CF11FEAA}" destId="{487E0C13-5A0C-4DD8-986B-BC7840542538}" srcOrd="0" destOrd="0" parTransId="{01C39857-004F-4A11-BF2E-B6098F98CB78}" sibTransId="{CB5278F7-D32B-4773-831B-E1E469F2C147}"/>
    <dgm:cxn modelId="{2205E996-CE78-4077-A454-32391F9B51F8}" type="presOf" srcId="{91FFBA53-00BC-4F10-BAAD-31A1DB91A534}" destId="{EF0177E9-485D-4FB2-B5C1-4CF470C90DCE}" srcOrd="0" destOrd="1" presId="urn:microsoft.com/office/officeart/2005/8/layout/list1"/>
    <dgm:cxn modelId="{7A122CA0-8440-4181-85BC-9D891C157058}" type="presOf" srcId="{BEF9CAA5-9AB7-440C-BFDC-F0CBE996F40B}" destId="{D8E25856-2B98-4683-B8CA-EB7C29A94862}" srcOrd="0" destOrd="0" presId="urn:microsoft.com/office/officeart/2005/8/layout/list1"/>
    <dgm:cxn modelId="{B6BB0EA4-C54B-4316-A2FA-6C9F546F9321}" type="presOf" srcId="{35D02DFB-1D7C-4050-98D4-9C71C000697A}" destId="{B5025138-D3F6-4D86-BFC1-0ADBA343D448}" srcOrd="0" destOrd="0" presId="urn:microsoft.com/office/officeart/2005/8/layout/list1"/>
    <dgm:cxn modelId="{63D8AEBA-5DAD-4179-B6D1-57A18FDA7642}" srcId="{1555B7BD-6E38-4DD2-81A1-7C4FE60971F4}" destId="{184C1C0C-68E1-4756-AA22-DEE283D8089D}" srcOrd="1" destOrd="0" parTransId="{156F24ED-20BC-42DF-9790-A047100377C3}" sibTransId="{099C61CA-C36C-4693-AE37-CDE154E91B1C}"/>
    <dgm:cxn modelId="{B113CFBE-DC5E-4AB4-BF7B-56FC61F04C42}" type="presOf" srcId="{4848303E-0735-467E-96B7-A1AA21E8C426}" destId="{441943BC-8543-4759-AE5E-3E999EA40417}" srcOrd="0" destOrd="0" presId="urn:microsoft.com/office/officeart/2005/8/layout/list1"/>
    <dgm:cxn modelId="{D542C6C6-7351-464F-8C8C-3FA57BB11039}" type="presOf" srcId="{C4C85AF6-559A-4AEF-8B52-79A6CF11FEAA}" destId="{1641BBD4-C309-43DE-82E6-9EE605935D35}" srcOrd="0" destOrd="0" presId="urn:microsoft.com/office/officeart/2005/8/layout/list1"/>
    <dgm:cxn modelId="{6545BCCB-4703-4CDB-A3C7-DC030985BBA2}" srcId="{99602AE0-C09F-4B36-8E02-03D0F1CFE92B}" destId="{1ACCAFF8-AA5B-4AAD-8DE1-C8C49D793255}" srcOrd="0" destOrd="0" parTransId="{4459954F-AC32-4E14-B551-C6180E949F2A}" sibTransId="{7EC1E12B-9572-4F1A-89D0-C29DBD18E057}"/>
    <dgm:cxn modelId="{7D7FA1D1-8EF3-456B-8297-F3C7AB0D0850}" srcId="{1555B7BD-6E38-4DD2-81A1-7C4FE60971F4}" destId="{99602AE0-C09F-4B36-8E02-03D0F1CFE92B}" srcOrd="3" destOrd="0" parTransId="{C7559623-391B-4EAB-9B6B-09AD9E27913C}" sibTransId="{52203DC7-5A0C-403B-91B8-250A20D651FB}"/>
    <dgm:cxn modelId="{6EB4B6D5-F108-4D85-AEE5-5840D81FAC92}" type="presOf" srcId="{F52C0EB6-3FD0-4CC6-87E3-BCF49C844C5F}" destId="{F98E4892-F00E-46E3-A1FD-7AEB4D25A854}" srcOrd="0" destOrd="0" presId="urn:microsoft.com/office/officeart/2005/8/layout/list1"/>
    <dgm:cxn modelId="{EFCFC1E5-2E79-49E9-8BD5-97DEBE95CD15}" srcId="{1555B7BD-6E38-4DD2-81A1-7C4FE60971F4}" destId="{BEF9CAA5-9AB7-440C-BFDC-F0CBE996F40B}" srcOrd="0" destOrd="0" parTransId="{21911F6B-A0B5-41BF-9057-8DFB5E9693B6}" sibTransId="{7EFF2999-5A53-4E3A-B230-BB57BE6B582F}"/>
    <dgm:cxn modelId="{6D9AA3E6-3A7E-495B-813C-4ABFCDB6B955}" type="presOf" srcId="{487E0C13-5A0C-4DD8-986B-BC7840542538}" destId="{F1D73AC3-6575-4CD1-ABCF-E47FA518FDF4}" srcOrd="0" destOrd="0" presId="urn:microsoft.com/office/officeart/2005/8/layout/list1"/>
    <dgm:cxn modelId="{69C89BE8-1D22-439A-98A9-E9D85F675A8B}" type="presOf" srcId="{99602AE0-C09F-4B36-8E02-03D0F1CFE92B}" destId="{00E5A9C8-386F-495E-92DE-53EB0A74C4AE}" srcOrd="0" destOrd="0" presId="urn:microsoft.com/office/officeart/2005/8/layout/list1"/>
    <dgm:cxn modelId="{7878E8E8-F1EF-4408-9C0B-A0298A5306CC}" type="presOf" srcId="{D450035E-0646-407A-B8CC-C80103C3AA1C}" destId="{635D4670-31C9-4813-9B20-79AE3DA360CC}" srcOrd="0" destOrd="0" presId="urn:microsoft.com/office/officeart/2005/8/layout/list1"/>
    <dgm:cxn modelId="{04E3FBF5-EF37-4080-923E-A0F9F5D23533}" srcId="{D450035E-0646-407A-B8CC-C80103C3AA1C}" destId="{D111EE0B-B3CB-409C-80B4-F79FC123637C}" srcOrd="0" destOrd="0" parTransId="{006F86A8-7BC0-4B23-AF33-FE5243A50ACA}" sibTransId="{AED7DE59-A408-4CCB-9CC9-8338290997FE}"/>
    <dgm:cxn modelId="{0CF75DFC-3E32-4D66-ADDD-BC577D924082}" srcId="{BEF9CAA5-9AB7-440C-BFDC-F0CBE996F40B}" destId="{35D02DFB-1D7C-4050-98D4-9C71C000697A}" srcOrd="0" destOrd="0" parTransId="{48B63B05-86E8-476C-8EE6-233A63BB8CB8}" sibTransId="{BB2E55C4-E8F8-4DC7-BBF3-592DC3307A96}"/>
    <dgm:cxn modelId="{A70E714D-E896-447D-812B-F415C4EF6905}" type="presParOf" srcId="{0D4EA03D-CEAB-4ECC-A1AB-96BD08829037}" destId="{07D21C4C-3C43-4369-9302-AFDE4E562474}" srcOrd="0" destOrd="0" presId="urn:microsoft.com/office/officeart/2005/8/layout/list1"/>
    <dgm:cxn modelId="{7819649D-7307-4CAE-B643-7F638056C46B}" type="presParOf" srcId="{07D21C4C-3C43-4369-9302-AFDE4E562474}" destId="{D8E25856-2B98-4683-B8CA-EB7C29A94862}" srcOrd="0" destOrd="0" presId="urn:microsoft.com/office/officeart/2005/8/layout/list1"/>
    <dgm:cxn modelId="{2BD9B732-7346-46DC-A558-51F9D851FCED}" type="presParOf" srcId="{07D21C4C-3C43-4369-9302-AFDE4E562474}" destId="{CDC7402E-2795-4BD5-8601-B46718C094F3}" srcOrd="1" destOrd="0" presId="urn:microsoft.com/office/officeart/2005/8/layout/list1"/>
    <dgm:cxn modelId="{FB209DAA-FADF-4C42-A6B6-FEE707529743}" type="presParOf" srcId="{0D4EA03D-CEAB-4ECC-A1AB-96BD08829037}" destId="{1C8A3ED1-7DFD-4F62-9D97-3B18AC6EF25E}" srcOrd="1" destOrd="0" presId="urn:microsoft.com/office/officeart/2005/8/layout/list1"/>
    <dgm:cxn modelId="{E8546A0C-EEA5-4E97-AC31-D696DC3120C7}" type="presParOf" srcId="{0D4EA03D-CEAB-4ECC-A1AB-96BD08829037}" destId="{B5025138-D3F6-4D86-BFC1-0ADBA343D448}" srcOrd="2" destOrd="0" presId="urn:microsoft.com/office/officeart/2005/8/layout/list1"/>
    <dgm:cxn modelId="{109ED877-3DBF-4399-AA8B-29A9E9772E75}" type="presParOf" srcId="{0D4EA03D-CEAB-4ECC-A1AB-96BD08829037}" destId="{1C1058DC-6F3F-45D3-86A7-305AF0407037}" srcOrd="3" destOrd="0" presId="urn:microsoft.com/office/officeart/2005/8/layout/list1"/>
    <dgm:cxn modelId="{11340A89-BD98-41C9-BC07-8C4A3CB7C106}" type="presParOf" srcId="{0D4EA03D-CEAB-4ECC-A1AB-96BD08829037}" destId="{1F572C41-94E5-4F10-8F55-463286DAC94F}" srcOrd="4" destOrd="0" presId="urn:microsoft.com/office/officeart/2005/8/layout/list1"/>
    <dgm:cxn modelId="{C4962A47-5514-4C96-8EC8-558A7AEBEAF1}" type="presParOf" srcId="{1F572C41-94E5-4F10-8F55-463286DAC94F}" destId="{E98CA89A-5FCC-4BBC-A162-74B6E5229FBD}" srcOrd="0" destOrd="0" presId="urn:microsoft.com/office/officeart/2005/8/layout/list1"/>
    <dgm:cxn modelId="{15856775-DDAE-4571-8863-2BC72C114841}" type="presParOf" srcId="{1F572C41-94E5-4F10-8F55-463286DAC94F}" destId="{14B1FD81-BF6A-429A-A4A5-81EC2CBF6265}" srcOrd="1" destOrd="0" presId="urn:microsoft.com/office/officeart/2005/8/layout/list1"/>
    <dgm:cxn modelId="{3500C69F-DC44-4C0E-916A-383A26624335}" type="presParOf" srcId="{0D4EA03D-CEAB-4ECC-A1AB-96BD08829037}" destId="{210529D6-9921-4E88-B8B7-6DDB6BB0FFD3}" srcOrd="5" destOrd="0" presId="urn:microsoft.com/office/officeart/2005/8/layout/list1"/>
    <dgm:cxn modelId="{7388002A-F74D-4B0C-A1D8-EA9347B09229}" type="presParOf" srcId="{0D4EA03D-CEAB-4ECC-A1AB-96BD08829037}" destId="{2E8B0584-3796-408C-9136-09667279C4D4}" srcOrd="6" destOrd="0" presId="urn:microsoft.com/office/officeart/2005/8/layout/list1"/>
    <dgm:cxn modelId="{FF64DC77-5C7B-46D0-A97A-17EB2398A6D2}" type="presParOf" srcId="{0D4EA03D-CEAB-4ECC-A1AB-96BD08829037}" destId="{6FEFD064-287C-471E-8AB7-88A601ED840B}" srcOrd="7" destOrd="0" presId="urn:microsoft.com/office/officeart/2005/8/layout/list1"/>
    <dgm:cxn modelId="{305630EC-ABA7-4237-B1E9-BDB33C135209}" type="presParOf" srcId="{0D4EA03D-CEAB-4ECC-A1AB-96BD08829037}" destId="{81A0275C-E4ED-4CAB-A70C-281236DE2657}" srcOrd="8" destOrd="0" presId="urn:microsoft.com/office/officeart/2005/8/layout/list1"/>
    <dgm:cxn modelId="{360E768D-E7C7-4F83-AF38-D41FF546A72D}" type="presParOf" srcId="{81A0275C-E4ED-4CAB-A70C-281236DE2657}" destId="{1641BBD4-C309-43DE-82E6-9EE605935D35}" srcOrd="0" destOrd="0" presId="urn:microsoft.com/office/officeart/2005/8/layout/list1"/>
    <dgm:cxn modelId="{CB10EA72-582A-4FC5-995A-1892D64C4549}" type="presParOf" srcId="{81A0275C-E4ED-4CAB-A70C-281236DE2657}" destId="{2FA4C858-005F-4BA6-A455-7A0E0C6E24EE}" srcOrd="1" destOrd="0" presId="urn:microsoft.com/office/officeart/2005/8/layout/list1"/>
    <dgm:cxn modelId="{BB0D4DD0-F988-463D-8B82-4B08EE7EA612}" type="presParOf" srcId="{0D4EA03D-CEAB-4ECC-A1AB-96BD08829037}" destId="{66C1D060-EF3F-4364-AEEA-9280848D81C6}" srcOrd="9" destOrd="0" presId="urn:microsoft.com/office/officeart/2005/8/layout/list1"/>
    <dgm:cxn modelId="{12BD6B79-7746-4FBD-916B-D90F6C7BEF7B}" type="presParOf" srcId="{0D4EA03D-CEAB-4ECC-A1AB-96BD08829037}" destId="{F1D73AC3-6575-4CD1-ABCF-E47FA518FDF4}" srcOrd="10" destOrd="0" presId="urn:microsoft.com/office/officeart/2005/8/layout/list1"/>
    <dgm:cxn modelId="{1DD358D5-F5FB-4798-B1B2-177F2C62AFDA}" type="presParOf" srcId="{0D4EA03D-CEAB-4ECC-A1AB-96BD08829037}" destId="{83C0C26D-3E52-478E-8D99-B7F3DCEB071A}" srcOrd="11" destOrd="0" presId="urn:microsoft.com/office/officeart/2005/8/layout/list1"/>
    <dgm:cxn modelId="{646E5B95-8BA8-4109-B6EF-9F192CE08570}" type="presParOf" srcId="{0D4EA03D-CEAB-4ECC-A1AB-96BD08829037}" destId="{6E70473E-99F5-4963-9B11-DC558706C706}" srcOrd="12" destOrd="0" presId="urn:microsoft.com/office/officeart/2005/8/layout/list1"/>
    <dgm:cxn modelId="{91304D77-7328-43EA-A47D-27AD413D6BF7}" type="presParOf" srcId="{6E70473E-99F5-4963-9B11-DC558706C706}" destId="{00E5A9C8-386F-495E-92DE-53EB0A74C4AE}" srcOrd="0" destOrd="0" presId="urn:microsoft.com/office/officeart/2005/8/layout/list1"/>
    <dgm:cxn modelId="{632793C9-08E1-4B9C-ABDB-E4217131AA54}" type="presParOf" srcId="{6E70473E-99F5-4963-9B11-DC558706C706}" destId="{644CC82E-98B0-4B49-B1FB-4F8A4DEDEECC}" srcOrd="1" destOrd="0" presId="urn:microsoft.com/office/officeart/2005/8/layout/list1"/>
    <dgm:cxn modelId="{881311DB-3496-4CD2-853D-2A4A8E0BE222}" type="presParOf" srcId="{0D4EA03D-CEAB-4ECC-A1AB-96BD08829037}" destId="{28F233B7-2492-46E1-BA0E-E17806C978B8}" srcOrd="13" destOrd="0" presId="urn:microsoft.com/office/officeart/2005/8/layout/list1"/>
    <dgm:cxn modelId="{1C9D5566-2014-4693-A3F4-60F99FDCEBB9}" type="presParOf" srcId="{0D4EA03D-CEAB-4ECC-A1AB-96BD08829037}" destId="{EF0177E9-485D-4FB2-B5C1-4CF470C90DCE}" srcOrd="14" destOrd="0" presId="urn:microsoft.com/office/officeart/2005/8/layout/list1"/>
    <dgm:cxn modelId="{E994AB7A-E0BA-456C-BA7D-EBC465F5812C}" type="presParOf" srcId="{0D4EA03D-CEAB-4ECC-A1AB-96BD08829037}" destId="{E94AB73E-C871-470D-9573-B22A4A7FE58D}" srcOrd="15" destOrd="0" presId="urn:microsoft.com/office/officeart/2005/8/layout/list1"/>
    <dgm:cxn modelId="{036403C4-79AF-47C9-ADFE-527D3A29D7D4}" type="presParOf" srcId="{0D4EA03D-CEAB-4ECC-A1AB-96BD08829037}" destId="{F6E88C53-191B-4564-B4DC-F09769A2C6E0}" srcOrd="16" destOrd="0" presId="urn:microsoft.com/office/officeart/2005/8/layout/list1"/>
    <dgm:cxn modelId="{DDD334FD-BCA4-4D7B-B848-2A77209EC1E0}" type="presParOf" srcId="{F6E88C53-191B-4564-B4DC-F09769A2C6E0}" destId="{441943BC-8543-4759-AE5E-3E999EA40417}" srcOrd="0" destOrd="0" presId="urn:microsoft.com/office/officeart/2005/8/layout/list1"/>
    <dgm:cxn modelId="{786AD432-BE10-449E-A9F4-1AABE3F235D8}" type="presParOf" srcId="{F6E88C53-191B-4564-B4DC-F09769A2C6E0}" destId="{A331B45A-F498-40C2-8D5B-C725611733C9}" srcOrd="1" destOrd="0" presId="urn:microsoft.com/office/officeart/2005/8/layout/list1"/>
    <dgm:cxn modelId="{838D76EE-9E20-4382-9FF1-17ECE311B800}" type="presParOf" srcId="{0D4EA03D-CEAB-4ECC-A1AB-96BD08829037}" destId="{479C2479-6A8A-4677-9728-F437FE555B3F}" srcOrd="17" destOrd="0" presId="urn:microsoft.com/office/officeart/2005/8/layout/list1"/>
    <dgm:cxn modelId="{E755B4EA-9D3E-43C6-A2E8-CECBD426E0A1}" type="presParOf" srcId="{0D4EA03D-CEAB-4ECC-A1AB-96BD08829037}" destId="{F98E4892-F00E-46E3-A1FD-7AEB4D25A854}" srcOrd="18" destOrd="0" presId="urn:microsoft.com/office/officeart/2005/8/layout/list1"/>
    <dgm:cxn modelId="{D016F5B4-76F6-4AF5-A512-1DDA49212FF1}" type="presParOf" srcId="{0D4EA03D-CEAB-4ECC-A1AB-96BD08829037}" destId="{6F1CDCF2-7836-4D1F-8DCF-47778F6D3EB0}" srcOrd="19" destOrd="0" presId="urn:microsoft.com/office/officeart/2005/8/layout/list1"/>
    <dgm:cxn modelId="{69C643DC-D100-4505-94DD-351AA2015709}" type="presParOf" srcId="{0D4EA03D-CEAB-4ECC-A1AB-96BD08829037}" destId="{83342A07-2DCB-43C0-92C6-AB3ADC83A15C}" srcOrd="20" destOrd="0" presId="urn:microsoft.com/office/officeart/2005/8/layout/list1"/>
    <dgm:cxn modelId="{4B8CD033-B3EF-4AA7-AE5F-0393B27681D6}" type="presParOf" srcId="{83342A07-2DCB-43C0-92C6-AB3ADC83A15C}" destId="{635D4670-31C9-4813-9B20-79AE3DA360CC}" srcOrd="0" destOrd="0" presId="urn:microsoft.com/office/officeart/2005/8/layout/list1"/>
    <dgm:cxn modelId="{DB412CD7-8216-48A6-8C7C-1BA4DCC558D4}" type="presParOf" srcId="{83342A07-2DCB-43C0-92C6-AB3ADC83A15C}" destId="{D923D195-F88F-4AD2-B19D-5FED05B8D49C}" srcOrd="1" destOrd="0" presId="urn:microsoft.com/office/officeart/2005/8/layout/list1"/>
    <dgm:cxn modelId="{9B133A6D-BF64-4B7E-9429-FD85384A17FB}" type="presParOf" srcId="{0D4EA03D-CEAB-4ECC-A1AB-96BD08829037}" destId="{A8FB240C-BB01-4975-81FC-8E6829234202}" srcOrd="21" destOrd="0" presId="urn:microsoft.com/office/officeart/2005/8/layout/list1"/>
    <dgm:cxn modelId="{B4104292-0709-4B90-985B-6D0665D5AFD5}" type="presParOf" srcId="{0D4EA03D-CEAB-4ECC-A1AB-96BD08829037}" destId="{1A00D075-67AD-4544-97CF-3D230D45F6A5}"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E8BAC3-A93F-4C51-89C9-4EAE22E8FDB1}" type="doc">
      <dgm:prSet loTypeId="urn:microsoft.com/office/officeart/2005/8/layout/hList7#1" loCatId="list" qsTypeId="urn:microsoft.com/office/officeart/2005/8/quickstyle/simple1" qsCatId="simple" csTypeId="urn:microsoft.com/office/officeart/2005/8/colors/colorful4" csCatId="colorful" phldr="1"/>
      <dgm:spPr/>
      <dgm:t>
        <a:bodyPr/>
        <a:lstStyle/>
        <a:p>
          <a:endParaRPr lang="en-US"/>
        </a:p>
      </dgm:t>
    </dgm:pt>
    <dgm:pt modelId="{5E96EA2B-2227-4173-86B2-B23AD4AEA8B3}">
      <dgm:prSet phldrT="[Text]" custT="1"/>
      <dgm:spPr/>
      <dgm:t>
        <a:bodyPr/>
        <a:lstStyle/>
        <a:p>
          <a:r>
            <a:rPr lang="en-US" sz="3200" dirty="0"/>
            <a:t>Traditional Model</a:t>
          </a:r>
        </a:p>
      </dgm:t>
    </dgm:pt>
    <dgm:pt modelId="{81C5BEE5-93F7-4A48-ADE4-F6AAC03EAE6D}" type="parTrans" cxnId="{DAEB0454-66AD-411E-AA85-2F64DCC44850}">
      <dgm:prSet/>
      <dgm:spPr/>
      <dgm:t>
        <a:bodyPr/>
        <a:lstStyle/>
        <a:p>
          <a:endParaRPr lang="en-US"/>
        </a:p>
      </dgm:t>
    </dgm:pt>
    <dgm:pt modelId="{BB98128F-7329-4A8A-83C9-5AB01EAA101B}" type="sibTrans" cxnId="{DAEB0454-66AD-411E-AA85-2F64DCC44850}">
      <dgm:prSet/>
      <dgm:spPr/>
      <dgm:t>
        <a:bodyPr/>
        <a:lstStyle/>
        <a:p>
          <a:endParaRPr lang="en-US"/>
        </a:p>
      </dgm:t>
    </dgm:pt>
    <dgm:pt modelId="{8CA7EC33-3061-4832-BDD1-3CB0DA84DA0E}">
      <dgm:prSet phldrT="[Text]" custT="1"/>
      <dgm:spPr/>
      <dgm:t>
        <a:bodyPr/>
        <a:lstStyle/>
        <a:p>
          <a:r>
            <a:rPr lang="en-US" sz="3000" dirty="0"/>
            <a:t>Co-located Model</a:t>
          </a:r>
        </a:p>
      </dgm:t>
    </dgm:pt>
    <dgm:pt modelId="{B076895B-CD67-4707-ACCB-2AE6FE24209B}" type="parTrans" cxnId="{BC78A6A1-68F1-4AB8-B1C4-669F1362C9BF}">
      <dgm:prSet/>
      <dgm:spPr/>
      <dgm:t>
        <a:bodyPr/>
        <a:lstStyle/>
        <a:p>
          <a:endParaRPr lang="en-US"/>
        </a:p>
      </dgm:t>
    </dgm:pt>
    <dgm:pt modelId="{88F91E4F-537F-4DA6-AB3F-F805F198706D}" type="sibTrans" cxnId="{BC78A6A1-68F1-4AB8-B1C4-669F1362C9BF}">
      <dgm:prSet/>
      <dgm:spPr/>
      <dgm:t>
        <a:bodyPr/>
        <a:lstStyle/>
        <a:p>
          <a:endParaRPr lang="en-US"/>
        </a:p>
      </dgm:t>
    </dgm:pt>
    <dgm:pt modelId="{4C532C7E-CF45-4E84-AD4E-C677E0D31394}">
      <dgm:prSet phldrT="[Text]" custT="1"/>
      <dgm:spPr/>
      <dgm:t>
        <a:bodyPr/>
        <a:lstStyle/>
        <a:p>
          <a:endParaRPr lang="en-US" sz="3000" dirty="0"/>
        </a:p>
        <a:p>
          <a:r>
            <a:rPr lang="en-US" sz="2800" dirty="0"/>
            <a:t>Behavioral Health Consultant</a:t>
          </a:r>
        </a:p>
        <a:p>
          <a:endParaRPr lang="en-US" sz="1400" dirty="0"/>
        </a:p>
      </dgm:t>
    </dgm:pt>
    <dgm:pt modelId="{291D83A9-C332-4735-8615-15493556EE72}" type="parTrans" cxnId="{26A7E821-A398-44FD-AE12-5FC26EAD1B23}">
      <dgm:prSet/>
      <dgm:spPr/>
      <dgm:t>
        <a:bodyPr/>
        <a:lstStyle/>
        <a:p>
          <a:endParaRPr lang="en-US"/>
        </a:p>
      </dgm:t>
    </dgm:pt>
    <dgm:pt modelId="{806EB207-3F9B-473C-A060-B01AA3B4F3C6}" type="sibTrans" cxnId="{26A7E821-A398-44FD-AE12-5FC26EAD1B23}">
      <dgm:prSet/>
      <dgm:spPr/>
      <dgm:t>
        <a:bodyPr/>
        <a:lstStyle/>
        <a:p>
          <a:endParaRPr lang="en-US"/>
        </a:p>
      </dgm:t>
    </dgm:pt>
    <dgm:pt modelId="{1C841EEE-AD6A-4264-A42C-9E202ED63586}" type="pres">
      <dgm:prSet presAssocID="{5DE8BAC3-A93F-4C51-89C9-4EAE22E8FDB1}" presName="Name0" presStyleCnt="0">
        <dgm:presLayoutVars>
          <dgm:dir/>
          <dgm:resizeHandles val="exact"/>
        </dgm:presLayoutVars>
      </dgm:prSet>
      <dgm:spPr/>
    </dgm:pt>
    <dgm:pt modelId="{F561EC90-6AD4-4BC6-A77B-5A5FF21227C1}" type="pres">
      <dgm:prSet presAssocID="{5DE8BAC3-A93F-4C51-89C9-4EAE22E8FDB1}" presName="fgShape" presStyleLbl="fgShp" presStyleIdx="0" presStyleCnt="1" custScaleY="138304" custLinFactNeighborX="878" custLinFactNeighborY="16902"/>
      <dgm:spPr/>
    </dgm:pt>
    <dgm:pt modelId="{443EDE26-6AAA-4454-9849-E8BA68A4DD58}" type="pres">
      <dgm:prSet presAssocID="{5DE8BAC3-A93F-4C51-89C9-4EAE22E8FDB1}" presName="linComp" presStyleCnt="0"/>
      <dgm:spPr/>
    </dgm:pt>
    <dgm:pt modelId="{3ED21078-3F8A-4924-9C38-0F80292B1F52}" type="pres">
      <dgm:prSet presAssocID="{5E96EA2B-2227-4173-86B2-B23AD4AEA8B3}" presName="compNode" presStyleCnt="0"/>
      <dgm:spPr/>
    </dgm:pt>
    <dgm:pt modelId="{369E8971-8192-48F1-BDD3-21D6FE4E83D2}" type="pres">
      <dgm:prSet presAssocID="{5E96EA2B-2227-4173-86B2-B23AD4AEA8B3}" presName="bkgdShape" presStyleLbl="node1" presStyleIdx="0" presStyleCnt="3" custLinFactNeighborX="-64"/>
      <dgm:spPr/>
    </dgm:pt>
    <dgm:pt modelId="{08097E79-EB3D-4842-930B-853CEC7D175A}" type="pres">
      <dgm:prSet presAssocID="{5E96EA2B-2227-4173-86B2-B23AD4AEA8B3}" presName="nodeTx" presStyleLbl="node1" presStyleIdx="0" presStyleCnt="3">
        <dgm:presLayoutVars>
          <dgm:bulletEnabled val="1"/>
        </dgm:presLayoutVars>
      </dgm:prSet>
      <dgm:spPr/>
    </dgm:pt>
    <dgm:pt modelId="{445E0F37-18E1-4629-80B7-AE5014D3B3AF}" type="pres">
      <dgm:prSet presAssocID="{5E96EA2B-2227-4173-86B2-B23AD4AEA8B3}" presName="invisiNode" presStyleLbl="node1" presStyleIdx="0" presStyleCnt="3"/>
      <dgm:spPr/>
    </dgm:pt>
    <dgm:pt modelId="{7847A0A9-F309-4AA0-9D89-489D310D334A}" type="pres">
      <dgm:prSet presAssocID="{5E96EA2B-2227-4173-86B2-B23AD4AEA8B3}" presName="imagNode" presStyleLbl="fgImgPlace1" presStyleIdx="0" presStyleCnt="3"/>
      <dgm:spPr/>
    </dgm:pt>
    <dgm:pt modelId="{696803FF-33F3-47AE-9829-1E136E6D2F57}" type="pres">
      <dgm:prSet presAssocID="{BB98128F-7329-4A8A-83C9-5AB01EAA101B}" presName="sibTrans" presStyleLbl="sibTrans2D1" presStyleIdx="0" presStyleCnt="0"/>
      <dgm:spPr/>
    </dgm:pt>
    <dgm:pt modelId="{D374CECA-2E3F-4B53-AB1D-373BF4319DC5}" type="pres">
      <dgm:prSet presAssocID="{8CA7EC33-3061-4832-BDD1-3CB0DA84DA0E}" presName="compNode" presStyleCnt="0"/>
      <dgm:spPr/>
    </dgm:pt>
    <dgm:pt modelId="{6024B0EF-8680-4408-B906-7F3A9015F3CD}" type="pres">
      <dgm:prSet presAssocID="{8CA7EC33-3061-4832-BDD1-3CB0DA84DA0E}" presName="bkgdShape" presStyleLbl="node1" presStyleIdx="1" presStyleCnt="3" custLinFactNeighborX="375"/>
      <dgm:spPr/>
    </dgm:pt>
    <dgm:pt modelId="{2798B5EA-17EC-4B30-9158-D5472EEF6A46}" type="pres">
      <dgm:prSet presAssocID="{8CA7EC33-3061-4832-BDD1-3CB0DA84DA0E}" presName="nodeTx" presStyleLbl="node1" presStyleIdx="1" presStyleCnt="3">
        <dgm:presLayoutVars>
          <dgm:bulletEnabled val="1"/>
        </dgm:presLayoutVars>
      </dgm:prSet>
      <dgm:spPr/>
    </dgm:pt>
    <dgm:pt modelId="{85D4EAC8-7170-4D0E-A359-B68D2FA3BF6A}" type="pres">
      <dgm:prSet presAssocID="{8CA7EC33-3061-4832-BDD1-3CB0DA84DA0E}" presName="invisiNode" presStyleLbl="node1" presStyleIdx="1" presStyleCnt="3"/>
      <dgm:spPr/>
    </dgm:pt>
    <dgm:pt modelId="{ACBDEE4D-F78B-4AD0-B76D-41FDECD66141}" type="pres">
      <dgm:prSet presAssocID="{8CA7EC33-3061-4832-BDD1-3CB0DA84DA0E}" presName="imagNode" presStyleLbl="fgImgPlace1" presStyleIdx="1" presStyleCnt="3"/>
      <dgm:spPr/>
    </dgm:pt>
    <dgm:pt modelId="{F737B035-6A84-4B7E-B184-559C86371B4B}" type="pres">
      <dgm:prSet presAssocID="{88F91E4F-537F-4DA6-AB3F-F805F198706D}" presName="sibTrans" presStyleLbl="sibTrans2D1" presStyleIdx="0" presStyleCnt="0"/>
      <dgm:spPr/>
    </dgm:pt>
    <dgm:pt modelId="{F10E471D-50ED-4A56-A167-CA78B1718109}" type="pres">
      <dgm:prSet presAssocID="{4C532C7E-CF45-4E84-AD4E-C677E0D31394}" presName="compNode" presStyleCnt="0"/>
      <dgm:spPr/>
    </dgm:pt>
    <dgm:pt modelId="{D427FF37-B68B-4FC9-875E-13F60CA41872}" type="pres">
      <dgm:prSet presAssocID="{4C532C7E-CF45-4E84-AD4E-C677E0D31394}" presName="bkgdShape" presStyleLbl="node1" presStyleIdx="2" presStyleCnt="3" custLinFactNeighborX="-16" custLinFactNeighborY="204"/>
      <dgm:spPr/>
    </dgm:pt>
    <dgm:pt modelId="{0570790F-7934-4EFD-9AE5-DFDD85FEEC39}" type="pres">
      <dgm:prSet presAssocID="{4C532C7E-CF45-4E84-AD4E-C677E0D31394}" presName="nodeTx" presStyleLbl="node1" presStyleIdx="2" presStyleCnt="3">
        <dgm:presLayoutVars>
          <dgm:bulletEnabled val="1"/>
        </dgm:presLayoutVars>
      </dgm:prSet>
      <dgm:spPr/>
    </dgm:pt>
    <dgm:pt modelId="{0925855D-68FD-4801-BD8F-2B968A68E5F7}" type="pres">
      <dgm:prSet presAssocID="{4C532C7E-CF45-4E84-AD4E-C677E0D31394}" presName="invisiNode" presStyleLbl="node1" presStyleIdx="2" presStyleCnt="3"/>
      <dgm:spPr/>
    </dgm:pt>
    <dgm:pt modelId="{9A70176A-53AD-48CB-B9D6-96CF98205612}" type="pres">
      <dgm:prSet presAssocID="{4C532C7E-CF45-4E84-AD4E-C677E0D31394}" presName="imagNode" presStyleLbl="fgImgPlace1" presStyleIdx="2" presStyleCnt="3"/>
      <dgm:spPr/>
    </dgm:pt>
  </dgm:ptLst>
  <dgm:cxnLst>
    <dgm:cxn modelId="{26A7E821-A398-44FD-AE12-5FC26EAD1B23}" srcId="{5DE8BAC3-A93F-4C51-89C9-4EAE22E8FDB1}" destId="{4C532C7E-CF45-4E84-AD4E-C677E0D31394}" srcOrd="2" destOrd="0" parTransId="{291D83A9-C332-4735-8615-15493556EE72}" sibTransId="{806EB207-3F9B-473C-A060-B01AA3B4F3C6}"/>
    <dgm:cxn modelId="{7C3B4053-8838-4453-B974-F6F982EF6857}" type="presOf" srcId="{5E96EA2B-2227-4173-86B2-B23AD4AEA8B3}" destId="{369E8971-8192-48F1-BDD3-21D6FE4E83D2}" srcOrd="0" destOrd="0" presId="urn:microsoft.com/office/officeart/2005/8/layout/hList7#1"/>
    <dgm:cxn modelId="{DAEB0454-66AD-411E-AA85-2F64DCC44850}" srcId="{5DE8BAC3-A93F-4C51-89C9-4EAE22E8FDB1}" destId="{5E96EA2B-2227-4173-86B2-B23AD4AEA8B3}" srcOrd="0" destOrd="0" parTransId="{81C5BEE5-93F7-4A48-ADE4-F6AAC03EAE6D}" sibTransId="{BB98128F-7329-4A8A-83C9-5AB01EAA101B}"/>
    <dgm:cxn modelId="{77C1897A-098C-490C-B136-1C8539570206}" type="presOf" srcId="{5E96EA2B-2227-4173-86B2-B23AD4AEA8B3}" destId="{08097E79-EB3D-4842-930B-853CEC7D175A}" srcOrd="1" destOrd="0" presId="urn:microsoft.com/office/officeart/2005/8/layout/hList7#1"/>
    <dgm:cxn modelId="{A4711E9E-0769-4F7E-97B2-F8A9B325DE0F}" type="presOf" srcId="{5DE8BAC3-A93F-4C51-89C9-4EAE22E8FDB1}" destId="{1C841EEE-AD6A-4264-A42C-9E202ED63586}" srcOrd="0" destOrd="0" presId="urn:microsoft.com/office/officeart/2005/8/layout/hList7#1"/>
    <dgm:cxn modelId="{BC78A6A1-68F1-4AB8-B1C4-669F1362C9BF}" srcId="{5DE8BAC3-A93F-4C51-89C9-4EAE22E8FDB1}" destId="{8CA7EC33-3061-4832-BDD1-3CB0DA84DA0E}" srcOrd="1" destOrd="0" parTransId="{B076895B-CD67-4707-ACCB-2AE6FE24209B}" sibTransId="{88F91E4F-537F-4DA6-AB3F-F805F198706D}"/>
    <dgm:cxn modelId="{18F543A3-26E4-4157-A935-A9D60B0ABBDD}" type="presOf" srcId="{88F91E4F-537F-4DA6-AB3F-F805F198706D}" destId="{F737B035-6A84-4B7E-B184-559C86371B4B}" srcOrd="0" destOrd="0" presId="urn:microsoft.com/office/officeart/2005/8/layout/hList7#1"/>
    <dgm:cxn modelId="{37F9D4B1-BAF3-4187-B9C8-170FB2B4B3E5}" type="presOf" srcId="{4C532C7E-CF45-4E84-AD4E-C677E0D31394}" destId="{0570790F-7934-4EFD-9AE5-DFDD85FEEC39}" srcOrd="1" destOrd="0" presId="urn:microsoft.com/office/officeart/2005/8/layout/hList7#1"/>
    <dgm:cxn modelId="{2E9D02D4-F644-440D-83BF-7436E5119834}" type="presOf" srcId="{8CA7EC33-3061-4832-BDD1-3CB0DA84DA0E}" destId="{6024B0EF-8680-4408-B906-7F3A9015F3CD}" srcOrd="0" destOrd="0" presId="urn:microsoft.com/office/officeart/2005/8/layout/hList7#1"/>
    <dgm:cxn modelId="{C91581D6-5C89-4F4F-ADA7-C8BAF8F428DF}" type="presOf" srcId="{4C532C7E-CF45-4E84-AD4E-C677E0D31394}" destId="{D427FF37-B68B-4FC9-875E-13F60CA41872}" srcOrd="0" destOrd="0" presId="urn:microsoft.com/office/officeart/2005/8/layout/hList7#1"/>
    <dgm:cxn modelId="{093E9BDC-3643-4609-93CB-4CBC2C5E4D7F}" type="presOf" srcId="{BB98128F-7329-4A8A-83C9-5AB01EAA101B}" destId="{696803FF-33F3-47AE-9829-1E136E6D2F57}" srcOrd="0" destOrd="0" presId="urn:microsoft.com/office/officeart/2005/8/layout/hList7#1"/>
    <dgm:cxn modelId="{6429FADD-0475-4E9A-8AA3-2CA051CE4265}" type="presOf" srcId="{8CA7EC33-3061-4832-BDD1-3CB0DA84DA0E}" destId="{2798B5EA-17EC-4B30-9158-D5472EEF6A46}" srcOrd="1" destOrd="0" presId="urn:microsoft.com/office/officeart/2005/8/layout/hList7#1"/>
    <dgm:cxn modelId="{485428A6-6A78-42BB-8758-2D85D2ABDFAD}" type="presParOf" srcId="{1C841EEE-AD6A-4264-A42C-9E202ED63586}" destId="{F561EC90-6AD4-4BC6-A77B-5A5FF21227C1}" srcOrd="0" destOrd="0" presId="urn:microsoft.com/office/officeart/2005/8/layout/hList7#1"/>
    <dgm:cxn modelId="{68E1D3CC-7350-4D91-8361-2DE67E7F9BBF}" type="presParOf" srcId="{1C841EEE-AD6A-4264-A42C-9E202ED63586}" destId="{443EDE26-6AAA-4454-9849-E8BA68A4DD58}" srcOrd="1" destOrd="0" presId="urn:microsoft.com/office/officeart/2005/8/layout/hList7#1"/>
    <dgm:cxn modelId="{568AA575-6392-4932-8D1D-AD939F36C2A0}" type="presParOf" srcId="{443EDE26-6AAA-4454-9849-E8BA68A4DD58}" destId="{3ED21078-3F8A-4924-9C38-0F80292B1F52}" srcOrd="0" destOrd="0" presId="urn:microsoft.com/office/officeart/2005/8/layout/hList7#1"/>
    <dgm:cxn modelId="{96F1800E-7D37-419C-B860-C6480C24EFA7}" type="presParOf" srcId="{3ED21078-3F8A-4924-9C38-0F80292B1F52}" destId="{369E8971-8192-48F1-BDD3-21D6FE4E83D2}" srcOrd="0" destOrd="0" presId="urn:microsoft.com/office/officeart/2005/8/layout/hList7#1"/>
    <dgm:cxn modelId="{1490B173-69C1-4A0C-9141-E0D295613EDD}" type="presParOf" srcId="{3ED21078-3F8A-4924-9C38-0F80292B1F52}" destId="{08097E79-EB3D-4842-930B-853CEC7D175A}" srcOrd="1" destOrd="0" presId="urn:microsoft.com/office/officeart/2005/8/layout/hList7#1"/>
    <dgm:cxn modelId="{FB5EEA15-EB38-438C-A5D2-EDC62839D787}" type="presParOf" srcId="{3ED21078-3F8A-4924-9C38-0F80292B1F52}" destId="{445E0F37-18E1-4629-80B7-AE5014D3B3AF}" srcOrd="2" destOrd="0" presId="urn:microsoft.com/office/officeart/2005/8/layout/hList7#1"/>
    <dgm:cxn modelId="{17575E32-C879-4D8C-8D93-307CB451B71A}" type="presParOf" srcId="{3ED21078-3F8A-4924-9C38-0F80292B1F52}" destId="{7847A0A9-F309-4AA0-9D89-489D310D334A}" srcOrd="3" destOrd="0" presId="urn:microsoft.com/office/officeart/2005/8/layout/hList7#1"/>
    <dgm:cxn modelId="{F8F93F18-3281-4C1A-B470-0DC97DB1A80D}" type="presParOf" srcId="{443EDE26-6AAA-4454-9849-E8BA68A4DD58}" destId="{696803FF-33F3-47AE-9829-1E136E6D2F57}" srcOrd="1" destOrd="0" presId="urn:microsoft.com/office/officeart/2005/8/layout/hList7#1"/>
    <dgm:cxn modelId="{C9259B70-8D56-4C39-B6AC-15E054AE4820}" type="presParOf" srcId="{443EDE26-6AAA-4454-9849-E8BA68A4DD58}" destId="{D374CECA-2E3F-4B53-AB1D-373BF4319DC5}" srcOrd="2" destOrd="0" presId="urn:microsoft.com/office/officeart/2005/8/layout/hList7#1"/>
    <dgm:cxn modelId="{5376E52C-E350-4020-A7CC-E73C3BD1B05C}" type="presParOf" srcId="{D374CECA-2E3F-4B53-AB1D-373BF4319DC5}" destId="{6024B0EF-8680-4408-B906-7F3A9015F3CD}" srcOrd="0" destOrd="0" presId="urn:microsoft.com/office/officeart/2005/8/layout/hList7#1"/>
    <dgm:cxn modelId="{117026CD-6525-4C4D-A914-2A960F0BB05D}" type="presParOf" srcId="{D374CECA-2E3F-4B53-AB1D-373BF4319DC5}" destId="{2798B5EA-17EC-4B30-9158-D5472EEF6A46}" srcOrd="1" destOrd="0" presId="urn:microsoft.com/office/officeart/2005/8/layout/hList7#1"/>
    <dgm:cxn modelId="{6BDA5A72-D381-423B-A435-1F99F5070B8E}" type="presParOf" srcId="{D374CECA-2E3F-4B53-AB1D-373BF4319DC5}" destId="{85D4EAC8-7170-4D0E-A359-B68D2FA3BF6A}" srcOrd="2" destOrd="0" presId="urn:microsoft.com/office/officeart/2005/8/layout/hList7#1"/>
    <dgm:cxn modelId="{3B511281-12C3-4312-AA7A-48E040EA0B2B}" type="presParOf" srcId="{D374CECA-2E3F-4B53-AB1D-373BF4319DC5}" destId="{ACBDEE4D-F78B-4AD0-B76D-41FDECD66141}" srcOrd="3" destOrd="0" presId="urn:microsoft.com/office/officeart/2005/8/layout/hList7#1"/>
    <dgm:cxn modelId="{57F8FEBF-A4FA-42FD-9CFA-E1273F33C246}" type="presParOf" srcId="{443EDE26-6AAA-4454-9849-E8BA68A4DD58}" destId="{F737B035-6A84-4B7E-B184-559C86371B4B}" srcOrd="3" destOrd="0" presId="urn:microsoft.com/office/officeart/2005/8/layout/hList7#1"/>
    <dgm:cxn modelId="{B4AF3364-28C7-41A7-8F5B-C39D6F88626E}" type="presParOf" srcId="{443EDE26-6AAA-4454-9849-E8BA68A4DD58}" destId="{F10E471D-50ED-4A56-A167-CA78B1718109}" srcOrd="4" destOrd="0" presId="urn:microsoft.com/office/officeart/2005/8/layout/hList7#1"/>
    <dgm:cxn modelId="{9925FE2E-EE52-4CD4-BC9A-27C5D9F8CD0E}" type="presParOf" srcId="{F10E471D-50ED-4A56-A167-CA78B1718109}" destId="{D427FF37-B68B-4FC9-875E-13F60CA41872}" srcOrd="0" destOrd="0" presId="urn:microsoft.com/office/officeart/2005/8/layout/hList7#1"/>
    <dgm:cxn modelId="{C0B68448-2998-4B9B-81E4-752B6E77E742}" type="presParOf" srcId="{F10E471D-50ED-4A56-A167-CA78B1718109}" destId="{0570790F-7934-4EFD-9AE5-DFDD85FEEC39}" srcOrd="1" destOrd="0" presId="urn:microsoft.com/office/officeart/2005/8/layout/hList7#1"/>
    <dgm:cxn modelId="{13E5BBCA-00CE-4B7A-AD78-6FF1B2833BB3}" type="presParOf" srcId="{F10E471D-50ED-4A56-A167-CA78B1718109}" destId="{0925855D-68FD-4801-BD8F-2B968A68E5F7}" srcOrd="2" destOrd="0" presId="urn:microsoft.com/office/officeart/2005/8/layout/hList7#1"/>
    <dgm:cxn modelId="{72B16226-ACCC-446C-8E9B-42B0EC3BFC81}" type="presParOf" srcId="{F10E471D-50ED-4A56-A167-CA78B1718109}" destId="{9A70176A-53AD-48CB-B9D6-96CF98205612}"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13E410-B764-464A-B2CB-AFA2257CCAC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2DD048B-B562-45C1-9491-422FE4B270C2}">
      <dgm:prSet/>
      <dgm:spPr>
        <a:solidFill>
          <a:schemeClr val="accent5"/>
        </a:solidFill>
      </dgm:spPr>
      <dgm:t>
        <a:bodyPr/>
        <a:lstStyle/>
        <a:p>
          <a:pPr rtl="0"/>
          <a:r>
            <a:rPr lang="en-US" dirty="0"/>
            <a:t>Population Management	</a:t>
          </a:r>
        </a:p>
      </dgm:t>
    </dgm:pt>
    <dgm:pt modelId="{69A855C6-5AC1-43F4-9AA5-AEA06BE26695}" type="parTrans" cxnId="{A9F0CFA9-81A9-4589-83F3-0CBD35F0E4B9}">
      <dgm:prSet/>
      <dgm:spPr/>
      <dgm:t>
        <a:bodyPr/>
        <a:lstStyle/>
        <a:p>
          <a:endParaRPr lang="en-US"/>
        </a:p>
      </dgm:t>
    </dgm:pt>
    <dgm:pt modelId="{BAF9B621-1B04-42D2-86EA-20E875FDB20C}" type="sibTrans" cxnId="{A9F0CFA9-81A9-4589-83F3-0CBD35F0E4B9}">
      <dgm:prSet/>
      <dgm:spPr/>
      <dgm:t>
        <a:bodyPr/>
        <a:lstStyle/>
        <a:p>
          <a:endParaRPr lang="en-US"/>
        </a:p>
      </dgm:t>
    </dgm:pt>
    <dgm:pt modelId="{5FBA84CF-B087-41AB-B00D-BAA63917DCA0}">
      <dgm:prSet/>
      <dgm:spPr>
        <a:solidFill>
          <a:schemeClr val="accent5"/>
        </a:solidFill>
      </dgm:spPr>
      <dgm:t>
        <a:bodyPr/>
        <a:lstStyle/>
        <a:p>
          <a:pPr rtl="0"/>
          <a:r>
            <a:rPr lang="en-US" dirty="0"/>
            <a:t>Consultant	 	</a:t>
          </a:r>
        </a:p>
      </dgm:t>
    </dgm:pt>
    <dgm:pt modelId="{48253510-C81C-4F2B-924E-53AD05354E0C}" type="parTrans" cxnId="{0120FF90-F4E1-4588-9B3E-3D24DF898EB4}">
      <dgm:prSet/>
      <dgm:spPr/>
      <dgm:t>
        <a:bodyPr/>
        <a:lstStyle/>
        <a:p>
          <a:endParaRPr lang="en-US"/>
        </a:p>
      </dgm:t>
    </dgm:pt>
    <dgm:pt modelId="{30C225B7-7BDA-45C3-BF88-226F80418424}" type="sibTrans" cxnId="{0120FF90-F4E1-4588-9B3E-3D24DF898EB4}">
      <dgm:prSet/>
      <dgm:spPr/>
      <dgm:t>
        <a:bodyPr/>
        <a:lstStyle/>
        <a:p>
          <a:endParaRPr lang="en-US"/>
        </a:p>
      </dgm:t>
    </dgm:pt>
    <dgm:pt modelId="{AC736745-5591-4D98-9964-EC6322EEB50F}">
      <dgm:prSet/>
      <dgm:spPr>
        <a:solidFill>
          <a:schemeClr val="accent5"/>
        </a:solidFill>
      </dgm:spPr>
      <dgm:t>
        <a:bodyPr/>
        <a:lstStyle/>
        <a:p>
          <a:pPr rtl="0"/>
          <a:r>
            <a:rPr lang="en-US" dirty="0"/>
            <a:t>15-25 min visit 	</a:t>
          </a:r>
        </a:p>
      </dgm:t>
    </dgm:pt>
    <dgm:pt modelId="{E592FD41-F390-4EE7-9CB9-A4C6AD75E94C}" type="parTrans" cxnId="{C8AB0671-C61E-42F4-8369-9C39BAED46CC}">
      <dgm:prSet/>
      <dgm:spPr/>
      <dgm:t>
        <a:bodyPr/>
        <a:lstStyle/>
        <a:p>
          <a:endParaRPr lang="en-US"/>
        </a:p>
      </dgm:t>
    </dgm:pt>
    <dgm:pt modelId="{F227E66B-2A61-4438-A681-98404B0F2B4C}" type="sibTrans" cxnId="{C8AB0671-C61E-42F4-8369-9C39BAED46CC}">
      <dgm:prSet/>
      <dgm:spPr/>
      <dgm:t>
        <a:bodyPr/>
        <a:lstStyle/>
        <a:p>
          <a:endParaRPr lang="en-US"/>
        </a:p>
      </dgm:t>
    </dgm:pt>
    <dgm:pt modelId="{36391746-788C-4A69-965B-153CA92287A4}">
      <dgm:prSet/>
      <dgm:spPr>
        <a:solidFill>
          <a:schemeClr val="accent5"/>
        </a:solidFill>
      </dgm:spPr>
      <dgm:t>
        <a:bodyPr/>
        <a:lstStyle/>
        <a:p>
          <a:pPr rtl="0"/>
          <a:r>
            <a:rPr lang="en-US" dirty="0"/>
            <a:t>No limit # pts	</a:t>
          </a:r>
        </a:p>
      </dgm:t>
    </dgm:pt>
    <dgm:pt modelId="{DEFF8831-CFBD-4F88-B3C4-2F2ABC283F70}" type="parTrans" cxnId="{1BA6D2A1-97B9-46F0-8A40-70174620EB7C}">
      <dgm:prSet/>
      <dgm:spPr/>
      <dgm:t>
        <a:bodyPr/>
        <a:lstStyle/>
        <a:p>
          <a:endParaRPr lang="en-US"/>
        </a:p>
      </dgm:t>
    </dgm:pt>
    <dgm:pt modelId="{5E2534AB-0367-4096-AAC0-72471C2E8FE0}" type="sibTrans" cxnId="{1BA6D2A1-97B9-46F0-8A40-70174620EB7C}">
      <dgm:prSet/>
      <dgm:spPr/>
      <dgm:t>
        <a:bodyPr/>
        <a:lstStyle/>
        <a:p>
          <a:endParaRPr lang="en-US"/>
        </a:p>
      </dgm:t>
    </dgm:pt>
    <dgm:pt modelId="{4C36300D-4081-4C6E-A051-CB1D79EEFC5B}">
      <dgm:prSet/>
      <dgm:spPr>
        <a:solidFill>
          <a:schemeClr val="accent5"/>
        </a:solidFill>
      </dgm:spPr>
      <dgm:t>
        <a:bodyPr/>
        <a:lstStyle/>
        <a:p>
          <a:r>
            <a:rPr lang="en-US" dirty="0"/>
            <a:t>Open Access</a:t>
          </a:r>
        </a:p>
      </dgm:t>
    </dgm:pt>
    <dgm:pt modelId="{F975AEAA-57B6-4359-8D8B-ADB26A9E94BB}" type="parTrans" cxnId="{F3064053-E8FD-484A-A603-BCA9EDF9F02B}">
      <dgm:prSet/>
      <dgm:spPr/>
      <dgm:t>
        <a:bodyPr/>
        <a:lstStyle/>
        <a:p>
          <a:endParaRPr lang="en-US"/>
        </a:p>
      </dgm:t>
    </dgm:pt>
    <dgm:pt modelId="{99DD086E-DF7B-4441-9AFB-CFEA27421160}" type="sibTrans" cxnId="{F3064053-E8FD-484A-A603-BCA9EDF9F02B}">
      <dgm:prSet/>
      <dgm:spPr/>
      <dgm:t>
        <a:bodyPr/>
        <a:lstStyle/>
        <a:p>
          <a:endParaRPr lang="en-US"/>
        </a:p>
      </dgm:t>
    </dgm:pt>
    <dgm:pt modelId="{AA9865BF-1AA9-4945-A93D-86354742E87C}" type="pres">
      <dgm:prSet presAssocID="{C513E410-B764-464A-B2CB-AFA2257CCAC5}" presName="linear" presStyleCnt="0">
        <dgm:presLayoutVars>
          <dgm:animLvl val="lvl"/>
          <dgm:resizeHandles val="exact"/>
        </dgm:presLayoutVars>
      </dgm:prSet>
      <dgm:spPr/>
    </dgm:pt>
    <dgm:pt modelId="{485228E9-1550-47F0-8B98-E7263344FC08}" type="pres">
      <dgm:prSet presAssocID="{92DD048B-B562-45C1-9491-422FE4B270C2}" presName="parentText" presStyleLbl="node1" presStyleIdx="0" presStyleCnt="5">
        <dgm:presLayoutVars>
          <dgm:chMax val="0"/>
          <dgm:bulletEnabled val="1"/>
        </dgm:presLayoutVars>
      </dgm:prSet>
      <dgm:spPr/>
    </dgm:pt>
    <dgm:pt modelId="{E4178994-8ECE-4B95-BD46-8CFF78580655}" type="pres">
      <dgm:prSet presAssocID="{BAF9B621-1B04-42D2-86EA-20E875FDB20C}" presName="spacer" presStyleCnt="0"/>
      <dgm:spPr/>
    </dgm:pt>
    <dgm:pt modelId="{358215D2-DC5C-42D6-A2CD-7A6E071C926C}" type="pres">
      <dgm:prSet presAssocID="{5FBA84CF-B087-41AB-B00D-BAA63917DCA0}" presName="parentText" presStyleLbl="node1" presStyleIdx="1" presStyleCnt="5">
        <dgm:presLayoutVars>
          <dgm:chMax val="0"/>
          <dgm:bulletEnabled val="1"/>
        </dgm:presLayoutVars>
      </dgm:prSet>
      <dgm:spPr/>
    </dgm:pt>
    <dgm:pt modelId="{5A0E8080-BEE4-4F9C-8EA5-4710BD5160B1}" type="pres">
      <dgm:prSet presAssocID="{30C225B7-7BDA-45C3-BF88-226F80418424}" presName="spacer" presStyleCnt="0"/>
      <dgm:spPr/>
    </dgm:pt>
    <dgm:pt modelId="{4149637A-76BB-4EF3-B7A6-ED2ECD53EBD5}" type="pres">
      <dgm:prSet presAssocID="{AC736745-5591-4D98-9964-EC6322EEB50F}" presName="parentText" presStyleLbl="node1" presStyleIdx="2" presStyleCnt="5">
        <dgm:presLayoutVars>
          <dgm:chMax val="0"/>
          <dgm:bulletEnabled val="1"/>
        </dgm:presLayoutVars>
      </dgm:prSet>
      <dgm:spPr/>
    </dgm:pt>
    <dgm:pt modelId="{45A1F120-613A-417A-A517-04F8A2AADB53}" type="pres">
      <dgm:prSet presAssocID="{F227E66B-2A61-4438-A681-98404B0F2B4C}" presName="spacer" presStyleCnt="0"/>
      <dgm:spPr/>
    </dgm:pt>
    <dgm:pt modelId="{0EB8F99E-4DA9-40E9-9A3D-D89D6FDCA07A}" type="pres">
      <dgm:prSet presAssocID="{36391746-788C-4A69-965B-153CA92287A4}" presName="parentText" presStyleLbl="node1" presStyleIdx="3" presStyleCnt="5">
        <dgm:presLayoutVars>
          <dgm:chMax val="0"/>
          <dgm:bulletEnabled val="1"/>
        </dgm:presLayoutVars>
      </dgm:prSet>
      <dgm:spPr/>
    </dgm:pt>
    <dgm:pt modelId="{0ED83149-DF8C-4285-96C5-E4238433A587}" type="pres">
      <dgm:prSet presAssocID="{5E2534AB-0367-4096-AAC0-72471C2E8FE0}" presName="spacer" presStyleCnt="0"/>
      <dgm:spPr/>
    </dgm:pt>
    <dgm:pt modelId="{6F9D4CEE-F1A1-41FD-A0F5-C1E325CBA0ED}" type="pres">
      <dgm:prSet presAssocID="{4C36300D-4081-4C6E-A051-CB1D79EEFC5B}" presName="parentText" presStyleLbl="node1" presStyleIdx="4" presStyleCnt="5">
        <dgm:presLayoutVars>
          <dgm:chMax val="0"/>
          <dgm:bulletEnabled val="1"/>
        </dgm:presLayoutVars>
      </dgm:prSet>
      <dgm:spPr/>
    </dgm:pt>
  </dgm:ptLst>
  <dgm:cxnLst>
    <dgm:cxn modelId="{DD1F540A-4E62-49C2-A80A-93417D4AE8D1}" type="presOf" srcId="{4C36300D-4081-4C6E-A051-CB1D79EEFC5B}" destId="{6F9D4CEE-F1A1-41FD-A0F5-C1E325CBA0ED}" srcOrd="0" destOrd="0" presId="urn:microsoft.com/office/officeart/2005/8/layout/vList2"/>
    <dgm:cxn modelId="{5C00F231-6FF0-4C82-B573-65EED82BBFD8}" type="presOf" srcId="{92DD048B-B562-45C1-9491-422FE4B270C2}" destId="{485228E9-1550-47F0-8B98-E7263344FC08}" srcOrd="0" destOrd="0" presId="urn:microsoft.com/office/officeart/2005/8/layout/vList2"/>
    <dgm:cxn modelId="{EB062C3E-05A5-4C93-8B1F-DA4E40505470}" type="presOf" srcId="{5FBA84CF-B087-41AB-B00D-BAA63917DCA0}" destId="{358215D2-DC5C-42D6-A2CD-7A6E071C926C}" srcOrd="0" destOrd="0" presId="urn:microsoft.com/office/officeart/2005/8/layout/vList2"/>
    <dgm:cxn modelId="{F3064053-E8FD-484A-A603-BCA9EDF9F02B}" srcId="{C513E410-B764-464A-B2CB-AFA2257CCAC5}" destId="{4C36300D-4081-4C6E-A051-CB1D79EEFC5B}" srcOrd="4" destOrd="0" parTransId="{F975AEAA-57B6-4359-8D8B-ADB26A9E94BB}" sibTransId="{99DD086E-DF7B-4441-9AFB-CFEA27421160}"/>
    <dgm:cxn modelId="{FEFB0964-A229-408B-BEFF-0B8E9E76C907}" type="presOf" srcId="{AC736745-5591-4D98-9964-EC6322EEB50F}" destId="{4149637A-76BB-4EF3-B7A6-ED2ECD53EBD5}" srcOrd="0" destOrd="0" presId="urn:microsoft.com/office/officeart/2005/8/layout/vList2"/>
    <dgm:cxn modelId="{C8AB0671-C61E-42F4-8369-9C39BAED46CC}" srcId="{C513E410-B764-464A-B2CB-AFA2257CCAC5}" destId="{AC736745-5591-4D98-9964-EC6322EEB50F}" srcOrd="2" destOrd="0" parTransId="{E592FD41-F390-4EE7-9CB9-A4C6AD75E94C}" sibTransId="{F227E66B-2A61-4438-A681-98404B0F2B4C}"/>
    <dgm:cxn modelId="{0120FF90-F4E1-4588-9B3E-3D24DF898EB4}" srcId="{C513E410-B764-464A-B2CB-AFA2257CCAC5}" destId="{5FBA84CF-B087-41AB-B00D-BAA63917DCA0}" srcOrd="1" destOrd="0" parTransId="{48253510-C81C-4F2B-924E-53AD05354E0C}" sibTransId="{30C225B7-7BDA-45C3-BF88-226F80418424}"/>
    <dgm:cxn modelId="{88FFEB9B-BF90-4493-BD34-C09DB4BB1ADD}" type="presOf" srcId="{36391746-788C-4A69-965B-153CA92287A4}" destId="{0EB8F99E-4DA9-40E9-9A3D-D89D6FDCA07A}" srcOrd="0" destOrd="0" presId="urn:microsoft.com/office/officeart/2005/8/layout/vList2"/>
    <dgm:cxn modelId="{1BA6D2A1-97B9-46F0-8A40-70174620EB7C}" srcId="{C513E410-B764-464A-B2CB-AFA2257CCAC5}" destId="{36391746-788C-4A69-965B-153CA92287A4}" srcOrd="3" destOrd="0" parTransId="{DEFF8831-CFBD-4F88-B3C4-2F2ABC283F70}" sibTransId="{5E2534AB-0367-4096-AAC0-72471C2E8FE0}"/>
    <dgm:cxn modelId="{A9F0CFA9-81A9-4589-83F3-0CBD35F0E4B9}" srcId="{C513E410-B764-464A-B2CB-AFA2257CCAC5}" destId="{92DD048B-B562-45C1-9491-422FE4B270C2}" srcOrd="0" destOrd="0" parTransId="{69A855C6-5AC1-43F4-9AA5-AEA06BE26695}" sibTransId="{BAF9B621-1B04-42D2-86EA-20E875FDB20C}"/>
    <dgm:cxn modelId="{44882CEA-E16B-4ADF-82FF-D4E7C53F67DF}" type="presOf" srcId="{C513E410-B764-464A-B2CB-AFA2257CCAC5}" destId="{AA9865BF-1AA9-4945-A93D-86354742E87C}" srcOrd="0" destOrd="0" presId="urn:microsoft.com/office/officeart/2005/8/layout/vList2"/>
    <dgm:cxn modelId="{ADB5BD44-E08C-47C8-B62B-4BF8E44712A9}" type="presParOf" srcId="{AA9865BF-1AA9-4945-A93D-86354742E87C}" destId="{485228E9-1550-47F0-8B98-E7263344FC08}" srcOrd="0" destOrd="0" presId="urn:microsoft.com/office/officeart/2005/8/layout/vList2"/>
    <dgm:cxn modelId="{B118C548-1078-46F4-9C82-5B4352EE1F56}" type="presParOf" srcId="{AA9865BF-1AA9-4945-A93D-86354742E87C}" destId="{E4178994-8ECE-4B95-BD46-8CFF78580655}" srcOrd="1" destOrd="0" presId="urn:microsoft.com/office/officeart/2005/8/layout/vList2"/>
    <dgm:cxn modelId="{03E733DC-F138-403D-B85C-55EBC5FBB7E4}" type="presParOf" srcId="{AA9865BF-1AA9-4945-A93D-86354742E87C}" destId="{358215D2-DC5C-42D6-A2CD-7A6E071C926C}" srcOrd="2" destOrd="0" presId="urn:microsoft.com/office/officeart/2005/8/layout/vList2"/>
    <dgm:cxn modelId="{505A30AB-196E-4F7A-B0B4-57E51192BCF1}" type="presParOf" srcId="{AA9865BF-1AA9-4945-A93D-86354742E87C}" destId="{5A0E8080-BEE4-4F9C-8EA5-4710BD5160B1}" srcOrd="3" destOrd="0" presId="urn:microsoft.com/office/officeart/2005/8/layout/vList2"/>
    <dgm:cxn modelId="{767A730F-7FD8-4EFD-BB9A-34FD105B708E}" type="presParOf" srcId="{AA9865BF-1AA9-4945-A93D-86354742E87C}" destId="{4149637A-76BB-4EF3-B7A6-ED2ECD53EBD5}" srcOrd="4" destOrd="0" presId="urn:microsoft.com/office/officeart/2005/8/layout/vList2"/>
    <dgm:cxn modelId="{34DBA0E2-C458-4B29-A135-8E658E01EE42}" type="presParOf" srcId="{AA9865BF-1AA9-4945-A93D-86354742E87C}" destId="{45A1F120-613A-417A-A517-04F8A2AADB53}" srcOrd="5" destOrd="0" presId="urn:microsoft.com/office/officeart/2005/8/layout/vList2"/>
    <dgm:cxn modelId="{AA60E8C8-2F8C-4A4E-91F5-865AE0F65C1E}" type="presParOf" srcId="{AA9865BF-1AA9-4945-A93D-86354742E87C}" destId="{0EB8F99E-4DA9-40E9-9A3D-D89D6FDCA07A}" srcOrd="6" destOrd="0" presId="urn:microsoft.com/office/officeart/2005/8/layout/vList2"/>
    <dgm:cxn modelId="{780C7258-E6B9-45CE-903E-28FF8BCE1E62}" type="presParOf" srcId="{AA9865BF-1AA9-4945-A93D-86354742E87C}" destId="{0ED83149-DF8C-4285-96C5-E4238433A587}" srcOrd="7" destOrd="0" presId="urn:microsoft.com/office/officeart/2005/8/layout/vList2"/>
    <dgm:cxn modelId="{1D7C7EB6-B88E-4603-BF48-1E3A0AD6957C}" type="presParOf" srcId="{AA9865BF-1AA9-4945-A93D-86354742E87C}" destId="{6F9D4CEE-F1A1-41FD-A0F5-C1E325CBA0ED}"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35E94E-889C-48FC-858A-06932D0334F7}"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D41CF750-8F0A-4A35-9055-1BC67560015E}">
      <dgm:prSet/>
      <dgm:spPr>
        <a:solidFill>
          <a:schemeClr val="accent3"/>
        </a:solidFill>
      </dgm:spPr>
      <dgm:t>
        <a:bodyPr/>
        <a:lstStyle/>
        <a:p>
          <a:pPr rtl="0"/>
          <a:r>
            <a:rPr lang="en-US" dirty="0"/>
            <a:t>Specialty Care</a:t>
          </a:r>
        </a:p>
      </dgm:t>
    </dgm:pt>
    <dgm:pt modelId="{F7963563-2313-4A17-B8D2-FAB6544FE98F}" type="parTrans" cxnId="{FC74D40A-4E94-4BEE-8E28-2EEAE874D13A}">
      <dgm:prSet/>
      <dgm:spPr/>
      <dgm:t>
        <a:bodyPr/>
        <a:lstStyle/>
        <a:p>
          <a:endParaRPr lang="en-US"/>
        </a:p>
      </dgm:t>
    </dgm:pt>
    <dgm:pt modelId="{488C99FD-8F60-4B27-801B-C0B47BBD957B}" type="sibTrans" cxnId="{FC74D40A-4E94-4BEE-8E28-2EEAE874D13A}">
      <dgm:prSet/>
      <dgm:spPr/>
      <dgm:t>
        <a:bodyPr/>
        <a:lstStyle/>
        <a:p>
          <a:endParaRPr lang="en-US"/>
        </a:p>
      </dgm:t>
    </dgm:pt>
    <dgm:pt modelId="{9A743B7A-5369-4D81-87B9-69B2FF7B3B05}">
      <dgm:prSet/>
      <dgm:spPr>
        <a:solidFill>
          <a:schemeClr val="accent3"/>
        </a:solidFill>
      </dgm:spPr>
      <dgm:t>
        <a:bodyPr/>
        <a:lstStyle/>
        <a:p>
          <a:pPr rtl="0"/>
          <a:r>
            <a:rPr lang="en-US" dirty="0"/>
            <a:t>Therapist</a:t>
          </a:r>
        </a:p>
      </dgm:t>
    </dgm:pt>
    <dgm:pt modelId="{5E9DE526-70BB-4A2E-AD7F-782D4008A3CC}" type="parTrans" cxnId="{C33F08D5-5D70-4577-804A-497F295747F2}">
      <dgm:prSet/>
      <dgm:spPr/>
      <dgm:t>
        <a:bodyPr/>
        <a:lstStyle/>
        <a:p>
          <a:endParaRPr lang="en-US"/>
        </a:p>
      </dgm:t>
    </dgm:pt>
    <dgm:pt modelId="{9640DA8C-9779-4820-A17C-2D690FBC225D}" type="sibTrans" cxnId="{C33F08D5-5D70-4577-804A-497F295747F2}">
      <dgm:prSet/>
      <dgm:spPr/>
      <dgm:t>
        <a:bodyPr/>
        <a:lstStyle/>
        <a:p>
          <a:endParaRPr lang="en-US"/>
        </a:p>
      </dgm:t>
    </dgm:pt>
    <dgm:pt modelId="{A1D17862-94F6-4BF2-B09E-8BA9619F090B}">
      <dgm:prSet/>
      <dgm:spPr>
        <a:solidFill>
          <a:schemeClr val="accent3"/>
        </a:solidFill>
      </dgm:spPr>
      <dgm:t>
        <a:bodyPr/>
        <a:lstStyle/>
        <a:p>
          <a:pPr rtl="0"/>
          <a:r>
            <a:rPr lang="en-US" dirty="0"/>
            <a:t>45-60 min visit</a:t>
          </a:r>
        </a:p>
      </dgm:t>
    </dgm:pt>
    <dgm:pt modelId="{90A64A25-F49B-4BCF-9AAE-62033413E6EB}" type="parTrans" cxnId="{8257B9FF-AA30-455F-A356-FB3F62AEB03D}">
      <dgm:prSet/>
      <dgm:spPr/>
      <dgm:t>
        <a:bodyPr/>
        <a:lstStyle/>
        <a:p>
          <a:endParaRPr lang="en-US"/>
        </a:p>
      </dgm:t>
    </dgm:pt>
    <dgm:pt modelId="{03D1756E-6E3E-477B-9CDC-DB1E3D98D77B}" type="sibTrans" cxnId="{8257B9FF-AA30-455F-A356-FB3F62AEB03D}">
      <dgm:prSet/>
      <dgm:spPr/>
      <dgm:t>
        <a:bodyPr/>
        <a:lstStyle/>
        <a:p>
          <a:endParaRPr lang="en-US"/>
        </a:p>
      </dgm:t>
    </dgm:pt>
    <dgm:pt modelId="{0DEDFA04-419B-4213-9C40-E9E2F655696A}">
      <dgm:prSet/>
      <dgm:spPr>
        <a:solidFill>
          <a:schemeClr val="accent3"/>
        </a:solidFill>
      </dgm:spPr>
      <dgm:t>
        <a:bodyPr/>
        <a:lstStyle/>
        <a:p>
          <a:r>
            <a:rPr lang="en-US" dirty="0"/>
            <a:t>Waiting list</a:t>
          </a:r>
        </a:p>
      </dgm:t>
    </dgm:pt>
    <dgm:pt modelId="{30100C18-E219-41A8-A675-7EE9AE61C354}" type="parTrans" cxnId="{143488A5-434A-430B-B70E-7F69B261A354}">
      <dgm:prSet/>
      <dgm:spPr/>
      <dgm:t>
        <a:bodyPr/>
        <a:lstStyle/>
        <a:p>
          <a:endParaRPr lang="en-US"/>
        </a:p>
      </dgm:t>
    </dgm:pt>
    <dgm:pt modelId="{D8FF1C36-9F66-4E2C-9390-B5EADC19A024}" type="sibTrans" cxnId="{143488A5-434A-430B-B70E-7F69B261A354}">
      <dgm:prSet/>
      <dgm:spPr/>
      <dgm:t>
        <a:bodyPr/>
        <a:lstStyle/>
        <a:p>
          <a:endParaRPr lang="en-US"/>
        </a:p>
      </dgm:t>
    </dgm:pt>
    <dgm:pt modelId="{0B495C28-A085-4084-9ABE-114AFEE8E29B}">
      <dgm:prSet/>
      <dgm:spPr>
        <a:solidFill>
          <a:schemeClr val="accent3"/>
        </a:solidFill>
      </dgm:spPr>
      <dgm:t>
        <a:bodyPr/>
        <a:lstStyle/>
        <a:p>
          <a:r>
            <a:rPr lang="en-US" dirty="0"/>
            <a:t>Pts. scheduled 		</a:t>
          </a:r>
        </a:p>
      </dgm:t>
    </dgm:pt>
    <dgm:pt modelId="{E21A1F79-9E1C-4E1C-8531-F20CD9634C08}" type="parTrans" cxnId="{08A06413-CA5A-4DF7-A78E-A011DE1C75E3}">
      <dgm:prSet/>
      <dgm:spPr/>
      <dgm:t>
        <a:bodyPr/>
        <a:lstStyle/>
        <a:p>
          <a:endParaRPr lang="en-US"/>
        </a:p>
      </dgm:t>
    </dgm:pt>
    <dgm:pt modelId="{7DEF2AFE-072C-4AB4-A02D-D1E0BF67265B}" type="sibTrans" cxnId="{08A06413-CA5A-4DF7-A78E-A011DE1C75E3}">
      <dgm:prSet/>
      <dgm:spPr/>
      <dgm:t>
        <a:bodyPr/>
        <a:lstStyle/>
        <a:p>
          <a:endParaRPr lang="en-US"/>
        </a:p>
      </dgm:t>
    </dgm:pt>
    <dgm:pt modelId="{1E8EA090-4FE9-4A78-8A17-4936EF79EA2F}" type="pres">
      <dgm:prSet presAssocID="{E135E94E-889C-48FC-858A-06932D0334F7}" presName="linear" presStyleCnt="0">
        <dgm:presLayoutVars>
          <dgm:animLvl val="lvl"/>
          <dgm:resizeHandles val="exact"/>
        </dgm:presLayoutVars>
      </dgm:prSet>
      <dgm:spPr/>
    </dgm:pt>
    <dgm:pt modelId="{B6FA6123-E088-4620-B590-A0F37CA8B3F2}" type="pres">
      <dgm:prSet presAssocID="{D41CF750-8F0A-4A35-9055-1BC67560015E}" presName="parentText" presStyleLbl="node1" presStyleIdx="0" presStyleCnt="5">
        <dgm:presLayoutVars>
          <dgm:chMax val="0"/>
          <dgm:bulletEnabled val="1"/>
        </dgm:presLayoutVars>
      </dgm:prSet>
      <dgm:spPr/>
    </dgm:pt>
    <dgm:pt modelId="{29373825-D929-46E8-8723-E87116168CA9}" type="pres">
      <dgm:prSet presAssocID="{488C99FD-8F60-4B27-801B-C0B47BBD957B}" presName="spacer" presStyleCnt="0"/>
      <dgm:spPr/>
    </dgm:pt>
    <dgm:pt modelId="{2C210576-DDD2-4211-9000-046A3DEEA7E0}" type="pres">
      <dgm:prSet presAssocID="{9A743B7A-5369-4D81-87B9-69B2FF7B3B05}" presName="parentText" presStyleLbl="node1" presStyleIdx="1" presStyleCnt="5">
        <dgm:presLayoutVars>
          <dgm:chMax val="0"/>
          <dgm:bulletEnabled val="1"/>
        </dgm:presLayoutVars>
      </dgm:prSet>
      <dgm:spPr/>
    </dgm:pt>
    <dgm:pt modelId="{2E664CA9-9502-4C20-A1CC-ACCA66631618}" type="pres">
      <dgm:prSet presAssocID="{9640DA8C-9779-4820-A17C-2D690FBC225D}" presName="spacer" presStyleCnt="0"/>
      <dgm:spPr/>
    </dgm:pt>
    <dgm:pt modelId="{9FFCA74A-0785-41D3-B3F8-BD10D6DDC09D}" type="pres">
      <dgm:prSet presAssocID="{A1D17862-94F6-4BF2-B09E-8BA9619F090B}" presName="parentText" presStyleLbl="node1" presStyleIdx="2" presStyleCnt="5">
        <dgm:presLayoutVars>
          <dgm:chMax val="0"/>
          <dgm:bulletEnabled val="1"/>
        </dgm:presLayoutVars>
      </dgm:prSet>
      <dgm:spPr/>
    </dgm:pt>
    <dgm:pt modelId="{DB99D52C-1879-48CF-8020-62E030706285}" type="pres">
      <dgm:prSet presAssocID="{03D1756E-6E3E-477B-9CDC-DB1E3D98D77B}" presName="spacer" presStyleCnt="0"/>
      <dgm:spPr/>
    </dgm:pt>
    <dgm:pt modelId="{CA8CFD42-2139-4655-8357-27BD731EDF21}" type="pres">
      <dgm:prSet presAssocID="{0DEDFA04-419B-4213-9C40-E9E2F655696A}" presName="parentText" presStyleLbl="node1" presStyleIdx="3" presStyleCnt="5">
        <dgm:presLayoutVars>
          <dgm:chMax val="0"/>
          <dgm:bulletEnabled val="1"/>
        </dgm:presLayoutVars>
      </dgm:prSet>
      <dgm:spPr/>
    </dgm:pt>
    <dgm:pt modelId="{A7646864-8D2C-4B8B-98F4-79F2A6E6616C}" type="pres">
      <dgm:prSet presAssocID="{D8FF1C36-9F66-4E2C-9390-B5EADC19A024}" presName="spacer" presStyleCnt="0"/>
      <dgm:spPr/>
    </dgm:pt>
    <dgm:pt modelId="{53887615-0C24-4038-A90A-80819673285F}" type="pres">
      <dgm:prSet presAssocID="{0B495C28-A085-4084-9ABE-114AFEE8E29B}" presName="parentText" presStyleLbl="node1" presStyleIdx="4" presStyleCnt="5">
        <dgm:presLayoutVars>
          <dgm:chMax val="0"/>
          <dgm:bulletEnabled val="1"/>
        </dgm:presLayoutVars>
      </dgm:prSet>
      <dgm:spPr/>
    </dgm:pt>
  </dgm:ptLst>
  <dgm:cxnLst>
    <dgm:cxn modelId="{FC74D40A-4E94-4BEE-8E28-2EEAE874D13A}" srcId="{E135E94E-889C-48FC-858A-06932D0334F7}" destId="{D41CF750-8F0A-4A35-9055-1BC67560015E}" srcOrd="0" destOrd="0" parTransId="{F7963563-2313-4A17-B8D2-FAB6544FE98F}" sibTransId="{488C99FD-8F60-4B27-801B-C0B47BBD957B}"/>
    <dgm:cxn modelId="{08A06413-CA5A-4DF7-A78E-A011DE1C75E3}" srcId="{E135E94E-889C-48FC-858A-06932D0334F7}" destId="{0B495C28-A085-4084-9ABE-114AFEE8E29B}" srcOrd="4" destOrd="0" parTransId="{E21A1F79-9E1C-4E1C-8531-F20CD9634C08}" sibTransId="{7DEF2AFE-072C-4AB4-A02D-D1E0BF67265B}"/>
    <dgm:cxn modelId="{4AB48624-A5C2-4E48-94D3-273F16EF3A73}" type="presOf" srcId="{A1D17862-94F6-4BF2-B09E-8BA9619F090B}" destId="{9FFCA74A-0785-41D3-B3F8-BD10D6DDC09D}" srcOrd="0" destOrd="0" presId="urn:microsoft.com/office/officeart/2005/8/layout/vList2"/>
    <dgm:cxn modelId="{948E843A-27FC-4B61-BA3E-CA4C4216CC3E}" type="presOf" srcId="{D41CF750-8F0A-4A35-9055-1BC67560015E}" destId="{B6FA6123-E088-4620-B590-A0F37CA8B3F2}" srcOrd="0" destOrd="0" presId="urn:microsoft.com/office/officeart/2005/8/layout/vList2"/>
    <dgm:cxn modelId="{5DA68686-35DB-45D2-8E76-28D16E0B1D51}" type="presOf" srcId="{0B495C28-A085-4084-9ABE-114AFEE8E29B}" destId="{53887615-0C24-4038-A90A-80819673285F}" srcOrd="0" destOrd="0" presId="urn:microsoft.com/office/officeart/2005/8/layout/vList2"/>
    <dgm:cxn modelId="{48BE5299-0FDA-4EAB-B526-E567F723AA94}" type="presOf" srcId="{9A743B7A-5369-4D81-87B9-69B2FF7B3B05}" destId="{2C210576-DDD2-4211-9000-046A3DEEA7E0}" srcOrd="0" destOrd="0" presId="urn:microsoft.com/office/officeart/2005/8/layout/vList2"/>
    <dgm:cxn modelId="{143488A5-434A-430B-B70E-7F69B261A354}" srcId="{E135E94E-889C-48FC-858A-06932D0334F7}" destId="{0DEDFA04-419B-4213-9C40-E9E2F655696A}" srcOrd="3" destOrd="0" parTransId="{30100C18-E219-41A8-A675-7EE9AE61C354}" sibTransId="{D8FF1C36-9F66-4E2C-9390-B5EADC19A024}"/>
    <dgm:cxn modelId="{5FAF21B7-AC49-4104-8A31-BD4D2D151B26}" type="presOf" srcId="{0DEDFA04-419B-4213-9C40-E9E2F655696A}" destId="{CA8CFD42-2139-4655-8357-27BD731EDF21}" srcOrd="0" destOrd="0" presId="urn:microsoft.com/office/officeart/2005/8/layout/vList2"/>
    <dgm:cxn modelId="{C33F08D5-5D70-4577-804A-497F295747F2}" srcId="{E135E94E-889C-48FC-858A-06932D0334F7}" destId="{9A743B7A-5369-4D81-87B9-69B2FF7B3B05}" srcOrd="1" destOrd="0" parTransId="{5E9DE526-70BB-4A2E-AD7F-782D4008A3CC}" sibTransId="{9640DA8C-9779-4820-A17C-2D690FBC225D}"/>
    <dgm:cxn modelId="{1541CCEE-7B84-482B-A109-79FDD96064B9}" type="presOf" srcId="{E135E94E-889C-48FC-858A-06932D0334F7}" destId="{1E8EA090-4FE9-4A78-8A17-4936EF79EA2F}" srcOrd="0" destOrd="0" presId="urn:microsoft.com/office/officeart/2005/8/layout/vList2"/>
    <dgm:cxn modelId="{8257B9FF-AA30-455F-A356-FB3F62AEB03D}" srcId="{E135E94E-889C-48FC-858A-06932D0334F7}" destId="{A1D17862-94F6-4BF2-B09E-8BA9619F090B}" srcOrd="2" destOrd="0" parTransId="{90A64A25-F49B-4BCF-9AAE-62033413E6EB}" sibTransId="{03D1756E-6E3E-477B-9CDC-DB1E3D98D77B}"/>
    <dgm:cxn modelId="{73E19EF2-FA28-4F54-8AB4-7D32D3BA2B32}" type="presParOf" srcId="{1E8EA090-4FE9-4A78-8A17-4936EF79EA2F}" destId="{B6FA6123-E088-4620-B590-A0F37CA8B3F2}" srcOrd="0" destOrd="0" presId="urn:microsoft.com/office/officeart/2005/8/layout/vList2"/>
    <dgm:cxn modelId="{7D0BDA11-C5AA-4755-B28F-D115F6FF4310}" type="presParOf" srcId="{1E8EA090-4FE9-4A78-8A17-4936EF79EA2F}" destId="{29373825-D929-46E8-8723-E87116168CA9}" srcOrd="1" destOrd="0" presId="urn:microsoft.com/office/officeart/2005/8/layout/vList2"/>
    <dgm:cxn modelId="{7E0AC382-A1E3-46D1-856C-0D18D6C04B65}" type="presParOf" srcId="{1E8EA090-4FE9-4A78-8A17-4936EF79EA2F}" destId="{2C210576-DDD2-4211-9000-046A3DEEA7E0}" srcOrd="2" destOrd="0" presId="urn:microsoft.com/office/officeart/2005/8/layout/vList2"/>
    <dgm:cxn modelId="{0E311AAA-A706-4B28-95B9-3F876E1D955F}" type="presParOf" srcId="{1E8EA090-4FE9-4A78-8A17-4936EF79EA2F}" destId="{2E664CA9-9502-4C20-A1CC-ACCA66631618}" srcOrd="3" destOrd="0" presId="urn:microsoft.com/office/officeart/2005/8/layout/vList2"/>
    <dgm:cxn modelId="{DD5962CA-6B4E-4910-B103-53CAFD09628D}" type="presParOf" srcId="{1E8EA090-4FE9-4A78-8A17-4936EF79EA2F}" destId="{9FFCA74A-0785-41D3-B3F8-BD10D6DDC09D}" srcOrd="4" destOrd="0" presId="urn:microsoft.com/office/officeart/2005/8/layout/vList2"/>
    <dgm:cxn modelId="{4068ED10-D408-4D00-9D42-E7CFD229E2A3}" type="presParOf" srcId="{1E8EA090-4FE9-4A78-8A17-4936EF79EA2F}" destId="{DB99D52C-1879-48CF-8020-62E030706285}" srcOrd="5" destOrd="0" presId="urn:microsoft.com/office/officeart/2005/8/layout/vList2"/>
    <dgm:cxn modelId="{1CC85ED0-6D5D-4C14-A5BE-D659CB5D5ED2}" type="presParOf" srcId="{1E8EA090-4FE9-4A78-8A17-4936EF79EA2F}" destId="{CA8CFD42-2139-4655-8357-27BD731EDF21}" srcOrd="6" destOrd="0" presId="urn:microsoft.com/office/officeart/2005/8/layout/vList2"/>
    <dgm:cxn modelId="{15A30C86-DB65-494A-97B3-95D645E3336D}" type="presParOf" srcId="{1E8EA090-4FE9-4A78-8A17-4936EF79EA2F}" destId="{A7646864-8D2C-4B8B-98F4-79F2A6E6616C}" srcOrd="7" destOrd="0" presId="urn:microsoft.com/office/officeart/2005/8/layout/vList2"/>
    <dgm:cxn modelId="{B111561F-613A-48AF-A5DA-5A83026DAAE5}" type="presParOf" srcId="{1E8EA090-4FE9-4A78-8A17-4936EF79EA2F}" destId="{53887615-0C24-4038-A90A-80819673285F}" srcOrd="8"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025DD4-8055-4F93-9F8F-FFA2E9F32C1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01BA743-F543-4E7C-BB25-6AF32317C43A}">
      <dgm:prSet custT="1"/>
      <dgm:spPr>
        <a:solidFill>
          <a:schemeClr val="accent3"/>
        </a:solidFill>
      </dgm:spPr>
      <dgm:t>
        <a:bodyPr/>
        <a:lstStyle/>
        <a:p>
          <a:pPr rtl="0"/>
          <a:r>
            <a:rPr lang="en-US" sz="2400" dirty="0"/>
            <a:t>Support Primary Care Providers/teams</a:t>
          </a:r>
        </a:p>
      </dgm:t>
    </dgm:pt>
    <dgm:pt modelId="{B4F0EC38-B617-4F4B-B7F2-F81772523556}" type="parTrans" cxnId="{207F9C36-1A4C-42ED-ADE9-1928A04E5CB0}">
      <dgm:prSet/>
      <dgm:spPr/>
      <dgm:t>
        <a:bodyPr/>
        <a:lstStyle/>
        <a:p>
          <a:endParaRPr lang="en-US"/>
        </a:p>
      </dgm:t>
    </dgm:pt>
    <dgm:pt modelId="{1349F7BF-45F7-4144-8C72-6BB2D78BCB1B}" type="sibTrans" cxnId="{207F9C36-1A4C-42ED-ADE9-1928A04E5CB0}">
      <dgm:prSet/>
      <dgm:spPr/>
      <dgm:t>
        <a:bodyPr/>
        <a:lstStyle/>
        <a:p>
          <a:endParaRPr lang="en-US"/>
        </a:p>
      </dgm:t>
    </dgm:pt>
    <dgm:pt modelId="{B9BC0F79-AF6A-4748-85B3-158FC35A2DAB}">
      <dgm:prSet custT="1"/>
      <dgm:spPr>
        <a:solidFill>
          <a:schemeClr val="accent4"/>
        </a:solidFill>
      </dgm:spPr>
      <dgm:t>
        <a:bodyPr/>
        <a:lstStyle/>
        <a:p>
          <a:pPr rtl="0"/>
          <a:r>
            <a:rPr lang="en-US" sz="2400" dirty="0"/>
            <a:t>Part of front line interventions</a:t>
          </a:r>
        </a:p>
      </dgm:t>
    </dgm:pt>
    <dgm:pt modelId="{E4BA53E6-B417-4FD1-80C2-74EF4B9B9330}" type="parTrans" cxnId="{369D6DB1-C024-4D40-877D-1CA4CA3AD7B6}">
      <dgm:prSet/>
      <dgm:spPr/>
      <dgm:t>
        <a:bodyPr/>
        <a:lstStyle/>
        <a:p>
          <a:endParaRPr lang="en-US"/>
        </a:p>
      </dgm:t>
    </dgm:pt>
    <dgm:pt modelId="{83A3112F-4F81-4417-B946-6FB9BE2C1D3A}" type="sibTrans" cxnId="{369D6DB1-C024-4D40-877D-1CA4CA3AD7B6}">
      <dgm:prSet/>
      <dgm:spPr/>
      <dgm:t>
        <a:bodyPr/>
        <a:lstStyle/>
        <a:p>
          <a:endParaRPr lang="en-US"/>
        </a:p>
      </dgm:t>
    </dgm:pt>
    <dgm:pt modelId="{3780FFD0-93E4-47D3-A944-FC50D7CE30E7}">
      <dgm:prSet custT="1"/>
      <dgm:spPr>
        <a:solidFill>
          <a:schemeClr val="accent3"/>
        </a:solidFill>
      </dgm:spPr>
      <dgm:t>
        <a:bodyPr/>
        <a:lstStyle/>
        <a:p>
          <a:pPr rtl="0"/>
          <a:r>
            <a:rPr lang="en-US" sz="2400" dirty="0"/>
            <a:t>Focus on entire clinic population</a:t>
          </a:r>
        </a:p>
      </dgm:t>
    </dgm:pt>
    <dgm:pt modelId="{E789697D-7E74-4876-AAB8-81AFA18478F8}" type="parTrans" cxnId="{9D544026-05F0-4B1E-8FC0-CDB632FB8E35}">
      <dgm:prSet/>
      <dgm:spPr/>
      <dgm:t>
        <a:bodyPr/>
        <a:lstStyle/>
        <a:p>
          <a:endParaRPr lang="en-US"/>
        </a:p>
      </dgm:t>
    </dgm:pt>
    <dgm:pt modelId="{B7FDB05C-1C24-4014-818D-F993D0B48429}" type="sibTrans" cxnId="{9D544026-05F0-4B1E-8FC0-CDB632FB8E35}">
      <dgm:prSet/>
      <dgm:spPr/>
      <dgm:t>
        <a:bodyPr/>
        <a:lstStyle/>
        <a:p>
          <a:endParaRPr lang="en-US"/>
        </a:p>
      </dgm:t>
    </dgm:pt>
    <dgm:pt modelId="{E7FEA4D3-33B4-41EC-A3C9-0808A2F2C5D3}">
      <dgm:prSet custT="1"/>
      <dgm:spPr>
        <a:solidFill>
          <a:schemeClr val="accent4"/>
        </a:solidFill>
      </dgm:spPr>
      <dgm:t>
        <a:bodyPr/>
        <a:lstStyle/>
        <a:p>
          <a:r>
            <a:rPr lang="en-US" sz="2400" dirty="0"/>
            <a:t>Understand Pace/Needs of primary care</a:t>
          </a:r>
        </a:p>
      </dgm:t>
    </dgm:pt>
    <dgm:pt modelId="{C71450CA-0729-4F01-9A42-11ACE4F81220}" type="parTrans" cxnId="{3F04D715-DEC7-45F7-814C-EEF4B4899F81}">
      <dgm:prSet/>
      <dgm:spPr/>
      <dgm:t>
        <a:bodyPr/>
        <a:lstStyle/>
        <a:p>
          <a:endParaRPr lang="en-US"/>
        </a:p>
      </dgm:t>
    </dgm:pt>
    <dgm:pt modelId="{8E6E61C1-4217-4F53-B6C6-338EA834EB95}" type="sibTrans" cxnId="{3F04D715-DEC7-45F7-814C-EEF4B4899F81}">
      <dgm:prSet/>
      <dgm:spPr/>
      <dgm:t>
        <a:bodyPr/>
        <a:lstStyle/>
        <a:p>
          <a:endParaRPr lang="en-US"/>
        </a:p>
      </dgm:t>
    </dgm:pt>
    <dgm:pt modelId="{1CEE06FE-818E-40EA-B083-1489C395F593}">
      <dgm:prSet custT="1"/>
      <dgm:spPr>
        <a:solidFill>
          <a:schemeClr val="accent3"/>
        </a:solidFill>
      </dgm:spPr>
      <dgm:t>
        <a:bodyPr/>
        <a:lstStyle/>
        <a:p>
          <a:r>
            <a:rPr lang="en-US" sz="2400" dirty="0"/>
            <a:t>Openness to medical issues</a:t>
          </a:r>
        </a:p>
      </dgm:t>
    </dgm:pt>
    <dgm:pt modelId="{D0558F32-AAC7-4EED-AE5D-1A91FECA4826}" type="parTrans" cxnId="{B536EE72-A4A9-4780-B2B8-2C8189982C23}">
      <dgm:prSet/>
      <dgm:spPr/>
      <dgm:t>
        <a:bodyPr/>
        <a:lstStyle/>
        <a:p>
          <a:endParaRPr lang="en-US"/>
        </a:p>
      </dgm:t>
    </dgm:pt>
    <dgm:pt modelId="{5B56C470-7B5E-4108-9210-7F354C28C2FE}" type="sibTrans" cxnId="{B536EE72-A4A9-4780-B2B8-2C8189982C23}">
      <dgm:prSet/>
      <dgm:spPr/>
      <dgm:t>
        <a:bodyPr/>
        <a:lstStyle/>
        <a:p>
          <a:endParaRPr lang="en-US"/>
        </a:p>
      </dgm:t>
    </dgm:pt>
    <dgm:pt modelId="{B8DCBC47-F6DB-4318-B744-D542E4AACADA}" type="pres">
      <dgm:prSet presAssocID="{40025DD4-8055-4F93-9F8F-FFA2E9F32C1A}" presName="linear" presStyleCnt="0">
        <dgm:presLayoutVars>
          <dgm:dir/>
          <dgm:animLvl val="lvl"/>
          <dgm:resizeHandles val="exact"/>
        </dgm:presLayoutVars>
      </dgm:prSet>
      <dgm:spPr/>
    </dgm:pt>
    <dgm:pt modelId="{84AC71FD-772E-4D9D-8CAF-DF8DA5EB6232}" type="pres">
      <dgm:prSet presAssocID="{B01BA743-F543-4E7C-BB25-6AF32317C43A}" presName="parentLin" presStyleCnt="0"/>
      <dgm:spPr/>
    </dgm:pt>
    <dgm:pt modelId="{50577FAB-C613-43F2-8811-0BB52967A9EB}" type="pres">
      <dgm:prSet presAssocID="{B01BA743-F543-4E7C-BB25-6AF32317C43A}" presName="parentLeftMargin" presStyleLbl="node1" presStyleIdx="0" presStyleCnt="5"/>
      <dgm:spPr/>
    </dgm:pt>
    <dgm:pt modelId="{EEE76E78-0651-4C07-8F4B-EBCC4D847E3E}" type="pres">
      <dgm:prSet presAssocID="{B01BA743-F543-4E7C-BB25-6AF32317C43A}" presName="parentText" presStyleLbl="node1" presStyleIdx="0" presStyleCnt="5" custScaleX="129101">
        <dgm:presLayoutVars>
          <dgm:chMax val="0"/>
          <dgm:bulletEnabled val="1"/>
        </dgm:presLayoutVars>
      </dgm:prSet>
      <dgm:spPr/>
    </dgm:pt>
    <dgm:pt modelId="{C0113E8A-5061-4836-B655-6E3FFEFA027F}" type="pres">
      <dgm:prSet presAssocID="{B01BA743-F543-4E7C-BB25-6AF32317C43A}" presName="negativeSpace" presStyleCnt="0"/>
      <dgm:spPr/>
    </dgm:pt>
    <dgm:pt modelId="{87EA33D8-B1F6-4265-BF2D-9090EF5C5EB2}" type="pres">
      <dgm:prSet presAssocID="{B01BA743-F543-4E7C-BB25-6AF32317C43A}" presName="childText" presStyleLbl="conFgAcc1" presStyleIdx="0" presStyleCnt="5">
        <dgm:presLayoutVars>
          <dgm:bulletEnabled val="1"/>
        </dgm:presLayoutVars>
      </dgm:prSet>
      <dgm:spPr>
        <a:ln>
          <a:solidFill>
            <a:schemeClr val="accent5"/>
          </a:solidFill>
        </a:ln>
      </dgm:spPr>
    </dgm:pt>
    <dgm:pt modelId="{607EA5C3-9508-4442-B4C0-814FC3AABD05}" type="pres">
      <dgm:prSet presAssocID="{1349F7BF-45F7-4144-8C72-6BB2D78BCB1B}" presName="spaceBetweenRectangles" presStyleCnt="0"/>
      <dgm:spPr/>
    </dgm:pt>
    <dgm:pt modelId="{FC485147-7653-446D-A5B8-18DE9B10EDBA}" type="pres">
      <dgm:prSet presAssocID="{B9BC0F79-AF6A-4748-85B3-158FC35A2DAB}" presName="parentLin" presStyleCnt="0"/>
      <dgm:spPr/>
    </dgm:pt>
    <dgm:pt modelId="{CEFDA7DD-BCE9-497E-A37D-7454E9DBA470}" type="pres">
      <dgm:prSet presAssocID="{B9BC0F79-AF6A-4748-85B3-158FC35A2DAB}" presName="parentLeftMargin" presStyleLbl="node1" presStyleIdx="0" presStyleCnt="5"/>
      <dgm:spPr/>
    </dgm:pt>
    <dgm:pt modelId="{4CF39A6D-364A-4FC5-942B-CBCCB06437D4}" type="pres">
      <dgm:prSet presAssocID="{B9BC0F79-AF6A-4748-85B3-158FC35A2DAB}" presName="parentText" presStyleLbl="node1" presStyleIdx="1" presStyleCnt="5" custScaleX="129101">
        <dgm:presLayoutVars>
          <dgm:chMax val="0"/>
          <dgm:bulletEnabled val="1"/>
        </dgm:presLayoutVars>
      </dgm:prSet>
      <dgm:spPr/>
    </dgm:pt>
    <dgm:pt modelId="{FEA71AF5-66F6-49FB-A813-1236144706BE}" type="pres">
      <dgm:prSet presAssocID="{B9BC0F79-AF6A-4748-85B3-158FC35A2DAB}" presName="negativeSpace" presStyleCnt="0"/>
      <dgm:spPr/>
    </dgm:pt>
    <dgm:pt modelId="{0FFE473E-321A-45F5-8B05-70ADA26E444D}" type="pres">
      <dgm:prSet presAssocID="{B9BC0F79-AF6A-4748-85B3-158FC35A2DAB}" presName="childText" presStyleLbl="conFgAcc1" presStyleIdx="1" presStyleCnt="5">
        <dgm:presLayoutVars>
          <dgm:bulletEnabled val="1"/>
        </dgm:presLayoutVars>
      </dgm:prSet>
      <dgm:spPr>
        <a:ln>
          <a:solidFill>
            <a:schemeClr val="accent5"/>
          </a:solidFill>
        </a:ln>
      </dgm:spPr>
    </dgm:pt>
    <dgm:pt modelId="{8BB6362E-3167-471E-9D9B-36EB77B13C29}" type="pres">
      <dgm:prSet presAssocID="{83A3112F-4F81-4417-B946-6FB9BE2C1D3A}" presName="spaceBetweenRectangles" presStyleCnt="0"/>
      <dgm:spPr/>
    </dgm:pt>
    <dgm:pt modelId="{79B85CD8-DE6F-4C9B-B437-D668A5BD58AC}" type="pres">
      <dgm:prSet presAssocID="{3780FFD0-93E4-47D3-A944-FC50D7CE30E7}" presName="parentLin" presStyleCnt="0"/>
      <dgm:spPr/>
    </dgm:pt>
    <dgm:pt modelId="{053158CA-4C8A-4B88-9C5E-3F1EA92D2C1D}" type="pres">
      <dgm:prSet presAssocID="{3780FFD0-93E4-47D3-A944-FC50D7CE30E7}" presName="parentLeftMargin" presStyleLbl="node1" presStyleIdx="1" presStyleCnt="5"/>
      <dgm:spPr/>
    </dgm:pt>
    <dgm:pt modelId="{4C183655-7141-4A2A-9432-F2FB7F1C4257}" type="pres">
      <dgm:prSet presAssocID="{3780FFD0-93E4-47D3-A944-FC50D7CE30E7}" presName="parentText" presStyleLbl="node1" presStyleIdx="2" presStyleCnt="5" custScaleX="129101">
        <dgm:presLayoutVars>
          <dgm:chMax val="0"/>
          <dgm:bulletEnabled val="1"/>
        </dgm:presLayoutVars>
      </dgm:prSet>
      <dgm:spPr/>
    </dgm:pt>
    <dgm:pt modelId="{96411634-0E88-4303-AFEC-022F53206A62}" type="pres">
      <dgm:prSet presAssocID="{3780FFD0-93E4-47D3-A944-FC50D7CE30E7}" presName="negativeSpace" presStyleCnt="0"/>
      <dgm:spPr/>
    </dgm:pt>
    <dgm:pt modelId="{FDE92055-1110-4825-A15C-F0FD43C9FF0E}" type="pres">
      <dgm:prSet presAssocID="{3780FFD0-93E4-47D3-A944-FC50D7CE30E7}" presName="childText" presStyleLbl="conFgAcc1" presStyleIdx="2" presStyleCnt="5">
        <dgm:presLayoutVars>
          <dgm:bulletEnabled val="1"/>
        </dgm:presLayoutVars>
      </dgm:prSet>
      <dgm:spPr>
        <a:ln>
          <a:solidFill>
            <a:schemeClr val="accent5"/>
          </a:solidFill>
        </a:ln>
      </dgm:spPr>
    </dgm:pt>
    <dgm:pt modelId="{8DB20EC3-D3B0-4EAD-8CC8-9A4DD9DF5B3A}" type="pres">
      <dgm:prSet presAssocID="{B7FDB05C-1C24-4014-818D-F993D0B48429}" presName="spaceBetweenRectangles" presStyleCnt="0"/>
      <dgm:spPr/>
    </dgm:pt>
    <dgm:pt modelId="{4804EE58-9C9F-4119-845C-642734C26FE3}" type="pres">
      <dgm:prSet presAssocID="{E7FEA4D3-33B4-41EC-A3C9-0808A2F2C5D3}" presName="parentLin" presStyleCnt="0"/>
      <dgm:spPr/>
    </dgm:pt>
    <dgm:pt modelId="{4D51BA04-E4DB-42BE-80F0-950DB8CE9710}" type="pres">
      <dgm:prSet presAssocID="{E7FEA4D3-33B4-41EC-A3C9-0808A2F2C5D3}" presName="parentLeftMargin" presStyleLbl="node1" presStyleIdx="2" presStyleCnt="5"/>
      <dgm:spPr/>
    </dgm:pt>
    <dgm:pt modelId="{E1C42EB7-1E8F-4D00-80BE-AE787C640A7C}" type="pres">
      <dgm:prSet presAssocID="{E7FEA4D3-33B4-41EC-A3C9-0808A2F2C5D3}" presName="parentText" presStyleLbl="node1" presStyleIdx="3" presStyleCnt="5" custScaleX="129033">
        <dgm:presLayoutVars>
          <dgm:chMax val="0"/>
          <dgm:bulletEnabled val="1"/>
        </dgm:presLayoutVars>
      </dgm:prSet>
      <dgm:spPr/>
    </dgm:pt>
    <dgm:pt modelId="{2CD56B21-63ED-447F-A7FE-C77A3CD6BFE4}" type="pres">
      <dgm:prSet presAssocID="{E7FEA4D3-33B4-41EC-A3C9-0808A2F2C5D3}" presName="negativeSpace" presStyleCnt="0"/>
      <dgm:spPr/>
    </dgm:pt>
    <dgm:pt modelId="{F5B8BD48-3F1F-4E9D-9248-AABD72047D43}" type="pres">
      <dgm:prSet presAssocID="{E7FEA4D3-33B4-41EC-A3C9-0808A2F2C5D3}" presName="childText" presStyleLbl="conFgAcc1" presStyleIdx="3" presStyleCnt="5">
        <dgm:presLayoutVars>
          <dgm:bulletEnabled val="1"/>
        </dgm:presLayoutVars>
      </dgm:prSet>
      <dgm:spPr>
        <a:ln>
          <a:solidFill>
            <a:schemeClr val="accent5"/>
          </a:solidFill>
        </a:ln>
      </dgm:spPr>
    </dgm:pt>
    <dgm:pt modelId="{62FFAA89-1AE4-4155-9F39-4C81809DEB89}" type="pres">
      <dgm:prSet presAssocID="{8E6E61C1-4217-4F53-B6C6-338EA834EB95}" presName="spaceBetweenRectangles" presStyleCnt="0"/>
      <dgm:spPr/>
    </dgm:pt>
    <dgm:pt modelId="{EC0467C0-4EB1-4F63-A235-F64A05183E36}" type="pres">
      <dgm:prSet presAssocID="{1CEE06FE-818E-40EA-B083-1489C395F593}" presName="parentLin" presStyleCnt="0"/>
      <dgm:spPr/>
    </dgm:pt>
    <dgm:pt modelId="{2413F148-85F3-4F9B-9D7F-8B69C14A5DEB}" type="pres">
      <dgm:prSet presAssocID="{1CEE06FE-818E-40EA-B083-1489C395F593}" presName="parentLeftMargin" presStyleLbl="node1" presStyleIdx="3" presStyleCnt="5"/>
      <dgm:spPr/>
    </dgm:pt>
    <dgm:pt modelId="{4FFF2093-BF22-4DDF-B4C6-9A37F9D89709}" type="pres">
      <dgm:prSet presAssocID="{1CEE06FE-818E-40EA-B083-1489C395F593}" presName="parentText" presStyleLbl="node1" presStyleIdx="4" presStyleCnt="5" custScaleX="129101">
        <dgm:presLayoutVars>
          <dgm:chMax val="0"/>
          <dgm:bulletEnabled val="1"/>
        </dgm:presLayoutVars>
      </dgm:prSet>
      <dgm:spPr/>
    </dgm:pt>
    <dgm:pt modelId="{3627609B-2D0A-453A-8868-5B630DDEE604}" type="pres">
      <dgm:prSet presAssocID="{1CEE06FE-818E-40EA-B083-1489C395F593}" presName="negativeSpace" presStyleCnt="0"/>
      <dgm:spPr/>
    </dgm:pt>
    <dgm:pt modelId="{C55282E7-F382-4737-9984-F8CE5565D6E5}" type="pres">
      <dgm:prSet presAssocID="{1CEE06FE-818E-40EA-B083-1489C395F593}" presName="childText" presStyleLbl="conFgAcc1" presStyleIdx="4" presStyleCnt="5">
        <dgm:presLayoutVars>
          <dgm:bulletEnabled val="1"/>
        </dgm:presLayoutVars>
      </dgm:prSet>
      <dgm:spPr>
        <a:ln>
          <a:solidFill>
            <a:schemeClr val="accent5"/>
          </a:solidFill>
        </a:ln>
      </dgm:spPr>
    </dgm:pt>
  </dgm:ptLst>
  <dgm:cxnLst>
    <dgm:cxn modelId="{05465902-D593-4631-97D3-F973C491E977}" type="presOf" srcId="{3780FFD0-93E4-47D3-A944-FC50D7CE30E7}" destId="{4C183655-7141-4A2A-9432-F2FB7F1C4257}" srcOrd="1" destOrd="0" presId="urn:microsoft.com/office/officeart/2005/8/layout/list1"/>
    <dgm:cxn modelId="{3F04D715-DEC7-45F7-814C-EEF4B4899F81}" srcId="{40025DD4-8055-4F93-9F8F-FFA2E9F32C1A}" destId="{E7FEA4D3-33B4-41EC-A3C9-0808A2F2C5D3}" srcOrd="3" destOrd="0" parTransId="{C71450CA-0729-4F01-9A42-11ACE4F81220}" sibTransId="{8E6E61C1-4217-4F53-B6C6-338EA834EB95}"/>
    <dgm:cxn modelId="{9D544026-05F0-4B1E-8FC0-CDB632FB8E35}" srcId="{40025DD4-8055-4F93-9F8F-FFA2E9F32C1A}" destId="{3780FFD0-93E4-47D3-A944-FC50D7CE30E7}" srcOrd="2" destOrd="0" parTransId="{E789697D-7E74-4876-AAB8-81AFA18478F8}" sibTransId="{B7FDB05C-1C24-4014-818D-F993D0B48429}"/>
    <dgm:cxn modelId="{78A7EB2B-E386-4074-8CA1-7ADC20AD8FCA}" type="presOf" srcId="{E7FEA4D3-33B4-41EC-A3C9-0808A2F2C5D3}" destId="{E1C42EB7-1E8F-4D00-80BE-AE787C640A7C}" srcOrd="1" destOrd="0" presId="urn:microsoft.com/office/officeart/2005/8/layout/list1"/>
    <dgm:cxn modelId="{207F9C36-1A4C-42ED-ADE9-1928A04E5CB0}" srcId="{40025DD4-8055-4F93-9F8F-FFA2E9F32C1A}" destId="{B01BA743-F543-4E7C-BB25-6AF32317C43A}" srcOrd="0" destOrd="0" parTransId="{B4F0EC38-B617-4F4B-B7F2-F81772523556}" sibTransId="{1349F7BF-45F7-4144-8C72-6BB2D78BCB1B}"/>
    <dgm:cxn modelId="{E678AF39-C6EE-40C4-A10E-4CEC19409F65}" type="presOf" srcId="{B9BC0F79-AF6A-4748-85B3-158FC35A2DAB}" destId="{CEFDA7DD-BCE9-497E-A37D-7454E9DBA470}" srcOrd="0" destOrd="0" presId="urn:microsoft.com/office/officeart/2005/8/layout/list1"/>
    <dgm:cxn modelId="{EBCF6F48-D7E9-40DF-B2E6-4A1CAC8659C2}" type="presOf" srcId="{1CEE06FE-818E-40EA-B083-1489C395F593}" destId="{4FFF2093-BF22-4DDF-B4C6-9A37F9D89709}" srcOrd="1" destOrd="0" presId="urn:microsoft.com/office/officeart/2005/8/layout/list1"/>
    <dgm:cxn modelId="{1FBCD658-547B-46C9-83C3-2B29B0B1EB0E}" type="presOf" srcId="{B01BA743-F543-4E7C-BB25-6AF32317C43A}" destId="{50577FAB-C613-43F2-8811-0BB52967A9EB}" srcOrd="0" destOrd="0" presId="urn:microsoft.com/office/officeart/2005/8/layout/list1"/>
    <dgm:cxn modelId="{B536EE72-A4A9-4780-B2B8-2C8189982C23}" srcId="{40025DD4-8055-4F93-9F8F-FFA2E9F32C1A}" destId="{1CEE06FE-818E-40EA-B083-1489C395F593}" srcOrd="4" destOrd="0" parTransId="{D0558F32-AAC7-4EED-AE5D-1A91FECA4826}" sibTransId="{5B56C470-7B5E-4108-9210-7F354C28C2FE}"/>
    <dgm:cxn modelId="{68290D9C-0E64-4758-83CD-FE596CA49DD0}" type="presOf" srcId="{3780FFD0-93E4-47D3-A944-FC50D7CE30E7}" destId="{053158CA-4C8A-4B88-9C5E-3F1EA92D2C1D}" srcOrd="0" destOrd="0" presId="urn:microsoft.com/office/officeart/2005/8/layout/list1"/>
    <dgm:cxn modelId="{369D6DB1-C024-4D40-877D-1CA4CA3AD7B6}" srcId="{40025DD4-8055-4F93-9F8F-FFA2E9F32C1A}" destId="{B9BC0F79-AF6A-4748-85B3-158FC35A2DAB}" srcOrd="1" destOrd="0" parTransId="{E4BA53E6-B417-4FD1-80C2-74EF4B9B9330}" sibTransId="{83A3112F-4F81-4417-B946-6FB9BE2C1D3A}"/>
    <dgm:cxn modelId="{788475C2-E02C-4322-9D22-CE0914D23274}" type="presOf" srcId="{40025DD4-8055-4F93-9F8F-FFA2E9F32C1A}" destId="{B8DCBC47-F6DB-4318-B744-D542E4AACADA}" srcOrd="0" destOrd="0" presId="urn:microsoft.com/office/officeart/2005/8/layout/list1"/>
    <dgm:cxn modelId="{DACD5FD2-2E84-4F1F-928F-EAA0FCD0F379}" type="presOf" srcId="{E7FEA4D3-33B4-41EC-A3C9-0808A2F2C5D3}" destId="{4D51BA04-E4DB-42BE-80F0-950DB8CE9710}" srcOrd="0" destOrd="0" presId="urn:microsoft.com/office/officeart/2005/8/layout/list1"/>
    <dgm:cxn modelId="{7B712CDD-F9FE-4DD1-87A9-3B3FD31CDE26}" type="presOf" srcId="{1CEE06FE-818E-40EA-B083-1489C395F593}" destId="{2413F148-85F3-4F9B-9D7F-8B69C14A5DEB}" srcOrd="0" destOrd="0" presId="urn:microsoft.com/office/officeart/2005/8/layout/list1"/>
    <dgm:cxn modelId="{5871B0E7-5C59-48DA-B824-2F158F4114C2}" type="presOf" srcId="{B01BA743-F543-4E7C-BB25-6AF32317C43A}" destId="{EEE76E78-0651-4C07-8F4B-EBCC4D847E3E}" srcOrd="1" destOrd="0" presId="urn:microsoft.com/office/officeart/2005/8/layout/list1"/>
    <dgm:cxn modelId="{CCED78F0-5686-4457-8E70-9A1C05CBD0CC}" type="presOf" srcId="{B9BC0F79-AF6A-4748-85B3-158FC35A2DAB}" destId="{4CF39A6D-364A-4FC5-942B-CBCCB06437D4}" srcOrd="1" destOrd="0" presId="urn:microsoft.com/office/officeart/2005/8/layout/list1"/>
    <dgm:cxn modelId="{50A23B2E-97AC-458D-A85D-C803394D8D44}" type="presParOf" srcId="{B8DCBC47-F6DB-4318-B744-D542E4AACADA}" destId="{84AC71FD-772E-4D9D-8CAF-DF8DA5EB6232}" srcOrd="0" destOrd="0" presId="urn:microsoft.com/office/officeart/2005/8/layout/list1"/>
    <dgm:cxn modelId="{D3E367F0-2EB6-4569-842C-628EE81732EE}" type="presParOf" srcId="{84AC71FD-772E-4D9D-8CAF-DF8DA5EB6232}" destId="{50577FAB-C613-43F2-8811-0BB52967A9EB}" srcOrd="0" destOrd="0" presId="urn:microsoft.com/office/officeart/2005/8/layout/list1"/>
    <dgm:cxn modelId="{B61F29AC-0880-4BF5-A6C3-A62A1A725DDA}" type="presParOf" srcId="{84AC71FD-772E-4D9D-8CAF-DF8DA5EB6232}" destId="{EEE76E78-0651-4C07-8F4B-EBCC4D847E3E}" srcOrd="1" destOrd="0" presId="urn:microsoft.com/office/officeart/2005/8/layout/list1"/>
    <dgm:cxn modelId="{AAA4C4B2-5566-421F-A1B4-AC2E6F1C231C}" type="presParOf" srcId="{B8DCBC47-F6DB-4318-B744-D542E4AACADA}" destId="{C0113E8A-5061-4836-B655-6E3FFEFA027F}" srcOrd="1" destOrd="0" presId="urn:microsoft.com/office/officeart/2005/8/layout/list1"/>
    <dgm:cxn modelId="{81D2E0DB-AB4B-4CB9-92C4-9821C091E098}" type="presParOf" srcId="{B8DCBC47-F6DB-4318-B744-D542E4AACADA}" destId="{87EA33D8-B1F6-4265-BF2D-9090EF5C5EB2}" srcOrd="2" destOrd="0" presId="urn:microsoft.com/office/officeart/2005/8/layout/list1"/>
    <dgm:cxn modelId="{2640D20A-B064-45C1-B08E-7F6E117E2321}" type="presParOf" srcId="{B8DCBC47-F6DB-4318-B744-D542E4AACADA}" destId="{607EA5C3-9508-4442-B4C0-814FC3AABD05}" srcOrd="3" destOrd="0" presId="urn:microsoft.com/office/officeart/2005/8/layout/list1"/>
    <dgm:cxn modelId="{43F579E0-0AE7-4CB6-BD43-73D195CD917E}" type="presParOf" srcId="{B8DCBC47-F6DB-4318-B744-D542E4AACADA}" destId="{FC485147-7653-446D-A5B8-18DE9B10EDBA}" srcOrd="4" destOrd="0" presId="urn:microsoft.com/office/officeart/2005/8/layout/list1"/>
    <dgm:cxn modelId="{B6E0D2D3-F8E0-4590-ABF2-E1811215243C}" type="presParOf" srcId="{FC485147-7653-446D-A5B8-18DE9B10EDBA}" destId="{CEFDA7DD-BCE9-497E-A37D-7454E9DBA470}" srcOrd="0" destOrd="0" presId="urn:microsoft.com/office/officeart/2005/8/layout/list1"/>
    <dgm:cxn modelId="{003A8C5D-78C9-4963-B191-48EBE6AE55BA}" type="presParOf" srcId="{FC485147-7653-446D-A5B8-18DE9B10EDBA}" destId="{4CF39A6D-364A-4FC5-942B-CBCCB06437D4}" srcOrd="1" destOrd="0" presId="urn:microsoft.com/office/officeart/2005/8/layout/list1"/>
    <dgm:cxn modelId="{6ABE4DC4-27D8-4575-BD5B-FF07D08EE0D6}" type="presParOf" srcId="{B8DCBC47-F6DB-4318-B744-D542E4AACADA}" destId="{FEA71AF5-66F6-49FB-A813-1236144706BE}" srcOrd="5" destOrd="0" presId="urn:microsoft.com/office/officeart/2005/8/layout/list1"/>
    <dgm:cxn modelId="{6EFE8B21-0B61-46A0-AEA9-F651C1D9D975}" type="presParOf" srcId="{B8DCBC47-F6DB-4318-B744-D542E4AACADA}" destId="{0FFE473E-321A-45F5-8B05-70ADA26E444D}" srcOrd="6" destOrd="0" presId="urn:microsoft.com/office/officeart/2005/8/layout/list1"/>
    <dgm:cxn modelId="{2CED4F75-B794-445E-BF97-8ED925962A48}" type="presParOf" srcId="{B8DCBC47-F6DB-4318-B744-D542E4AACADA}" destId="{8BB6362E-3167-471E-9D9B-36EB77B13C29}" srcOrd="7" destOrd="0" presId="urn:microsoft.com/office/officeart/2005/8/layout/list1"/>
    <dgm:cxn modelId="{EAA18282-B666-4A2F-AE17-C787A1DC3DC6}" type="presParOf" srcId="{B8DCBC47-F6DB-4318-B744-D542E4AACADA}" destId="{79B85CD8-DE6F-4C9B-B437-D668A5BD58AC}" srcOrd="8" destOrd="0" presId="urn:microsoft.com/office/officeart/2005/8/layout/list1"/>
    <dgm:cxn modelId="{B19DA91D-05EB-47D8-A030-296061559BFB}" type="presParOf" srcId="{79B85CD8-DE6F-4C9B-B437-D668A5BD58AC}" destId="{053158CA-4C8A-4B88-9C5E-3F1EA92D2C1D}" srcOrd="0" destOrd="0" presId="urn:microsoft.com/office/officeart/2005/8/layout/list1"/>
    <dgm:cxn modelId="{9046A603-1BE0-473F-AA22-EB5CC92CFF2E}" type="presParOf" srcId="{79B85CD8-DE6F-4C9B-B437-D668A5BD58AC}" destId="{4C183655-7141-4A2A-9432-F2FB7F1C4257}" srcOrd="1" destOrd="0" presId="urn:microsoft.com/office/officeart/2005/8/layout/list1"/>
    <dgm:cxn modelId="{B85A0F8D-B05D-4FF2-92AD-CA650874250A}" type="presParOf" srcId="{B8DCBC47-F6DB-4318-B744-D542E4AACADA}" destId="{96411634-0E88-4303-AFEC-022F53206A62}" srcOrd="9" destOrd="0" presId="urn:microsoft.com/office/officeart/2005/8/layout/list1"/>
    <dgm:cxn modelId="{EDEEA56D-CB49-4F66-AF5C-AFCE22F72C5A}" type="presParOf" srcId="{B8DCBC47-F6DB-4318-B744-D542E4AACADA}" destId="{FDE92055-1110-4825-A15C-F0FD43C9FF0E}" srcOrd="10" destOrd="0" presId="urn:microsoft.com/office/officeart/2005/8/layout/list1"/>
    <dgm:cxn modelId="{33598047-01F1-4823-88C4-22B6F7FB9A39}" type="presParOf" srcId="{B8DCBC47-F6DB-4318-B744-D542E4AACADA}" destId="{8DB20EC3-D3B0-4EAD-8CC8-9A4DD9DF5B3A}" srcOrd="11" destOrd="0" presId="urn:microsoft.com/office/officeart/2005/8/layout/list1"/>
    <dgm:cxn modelId="{74B88886-9DB8-4CFC-9B4C-3ED3955105BE}" type="presParOf" srcId="{B8DCBC47-F6DB-4318-B744-D542E4AACADA}" destId="{4804EE58-9C9F-4119-845C-642734C26FE3}" srcOrd="12" destOrd="0" presId="urn:microsoft.com/office/officeart/2005/8/layout/list1"/>
    <dgm:cxn modelId="{46FF81B6-F19C-4B70-81A7-868EB8CEB3F1}" type="presParOf" srcId="{4804EE58-9C9F-4119-845C-642734C26FE3}" destId="{4D51BA04-E4DB-42BE-80F0-950DB8CE9710}" srcOrd="0" destOrd="0" presId="urn:microsoft.com/office/officeart/2005/8/layout/list1"/>
    <dgm:cxn modelId="{CB4CB424-2481-447B-A226-FAF02A4B21E6}" type="presParOf" srcId="{4804EE58-9C9F-4119-845C-642734C26FE3}" destId="{E1C42EB7-1E8F-4D00-80BE-AE787C640A7C}" srcOrd="1" destOrd="0" presId="urn:microsoft.com/office/officeart/2005/8/layout/list1"/>
    <dgm:cxn modelId="{6F69F7FE-8C8D-4563-B101-38D131A3FBF4}" type="presParOf" srcId="{B8DCBC47-F6DB-4318-B744-D542E4AACADA}" destId="{2CD56B21-63ED-447F-A7FE-C77A3CD6BFE4}" srcOrd="13" destOrd="0" presId="urn:microsoft.com/office/officeart/2005/8/layout/list1"/>
    <dgm:cxn modelId="{D1F2E6F2-AB3B-4563-8FB3-417378B2B30F}" type="presParOf" srcId="{B8DCBC47-F6DB-4318-B744-D542E4AACADA}" destId="{F5B8BD48-3F1F-4E9D-9248-AABD72047D43}" srcOrd="14" destOrd="0" presId="urn:microsoft.com/office/officeart/2005/8/layout/list1"/>
    <dgm:cxn modelId="{3CF726F6-948D-4A67-A78A-185D92C4DF7F}" type="presParOf" srcId="{B8DCBC47-F6DB-4318-B744-D542E4AACADA}" destId="{62FFAA89-1AE4-4155-9F39-4C81809DEB89}" srcOrd="15" destOrd="0" presId="urn:microsoft.com/office/officeart/2005/8/layout/list1"/>
    <dgm:cxn modelId="{5D7A271B-E643-4A09-970B-34BAAA361327}" type="presParOf" srcId="{B8DCBC47-F6DB-4318-B744-D542E4AACADA}" destId="{EC0467C0-4EB1-4F63-A235-F64A05183E36}" srcOrd="16" destOrd="0" presId="urn:microsoft.com/office/officeart/2005/8/layout/list1"/>
    <dgm:cxn modelId="{2D096789-6EBD-4FC9-9A2C-CAD673EEE304}" type="presParOf" srcId="{EC0467C0-4EB1-4F63-A235-F64A05183E36}" destId="{2413F148-85F3-4F9B-9D7F-8B69C14A5DEB}" srcOrd="0" destOrd="0" presId="urn:microsoft.com/office/officeart/2005/8/layout/list1"/>
    <dgm:cxn modelId="{0E69CAF7-C9DD-4701-9936-1B23DE7026ED}" type="presParOf" srcId="{EC0467C0-4EB1-4F63-A235-F64A05183E36}" destId="{4FFF2093-BF22-4DDF-B4C6-9A37F9D89709}" srcOrd="1" destOrd="0" presId="urn:microsoft.com/office/officeart/2005/8/layout/list1"/>
    <dgm:cxn modelId="{0445A5A8-FC76-4277-87B7-52597D98B801}" type="presParOf" srcId="{B8DCBC47-F6DB-4318-B744-D542E4AACADA}" destId="{3627609B-2D0A-453A-8868-5B630DDEE604}" srcOrd="17" destOrd="0" presId="urn:microsoft.com/office/officeart/2005/8/layout/list1"/>
    <dgm:cxn modelId="{6FFA61D1-6285-4144-AB06-9FE5F5A55DD4}" type="presParOf" srcId="{B8DCBC47-F6DB-4318-B744-D542E4AACADA}" destId="{C55282E7-F382-4737-9984-F8CE5565D6E5}"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025DD4-8055-4F93-9F8F-FFA2E9F32C1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01BA743-F543-4E7C-BB25-6AF32317C43A}">
      <dgm:prSet custT="1"/>
      <dgm:spPr>
        <a:solidFill>
          <a:schemeClr val="accent3"/>
        </a:solidFill>
      </dgm:spPr>
      <dgm:t>
        <a:bodyPr/>
        <a:lstStyle/>
        <a:p>
          <a:pPr rtl="0"/>
          <a:r>
            <a:rPr lang="en-US" sz="2400" dirty="0"/>
            <a:t>Impact psychosocial drivers of health</a:t>
          </a:r>
        </a:p>
      </dgm:t>
    </dgm:pt>
    <dgm:pt modelId="{B4F0EC38-B617-4F4B-B7F2-F81772523556}" type="parTrans" cxnId="{207F9C36-1A4C-42ED-ADE9-1928A04E5CB0}">
      <dgm:prSet/>
      <dgm:spPr/>
      <dgm:t>
        <a:bodyPr/>
        <a:lstStyle/>
        <a:p>
          <a:endParaRPr lang="en-US"/>
        </a:p>
      </dgm:t>
    </dgm:pt>
    <dgm:pt modelId="{1349F7BF-45F7-4144-8C72-6BB2D78BCB1B}" type="sibTrans" cxnId="{207F9C36-1A4C-42ED-ADE9-1928A04E5CB0}">
      <dgm:prSet/>
      <dgm:spPr/>
      <dgm:t>
        <a:bodyPr/>
        <a:lstStyle/>
        <a:p>
          <a:endParaRPr lang="en-US"/>
        </a:p>
      </dgm:t>
    </dgm:pt>
    <dgm:pt modelId="{B9BC0F79-AF6A-4748-85B3-158FC35A2DAB}">
      <dgm:prSet custT="1"/>
      <dgm:spPr>
        <a:solidFill>
          <a:schemeClr val="accent4"/>
        </a:solidFill>
      </dgm:spPr>
      <dgm:t>
        <a:bodyPr/>
        <a:lstStyle/>
        <a:p>
          <a:pPr rtl="0"/>
          <a:r>
            <a:rPr lang="en-US" sz="2400" dirty="0"/>
            <a:t>Support improved practice productivity</a:t>
          </a:r>
        </a:p>
      </dgm:t>
    </dgm:pt>
    <dgm:pt modelId="{E4BA53E6-B417-4FD1-80C2-74EF4B9B9330}" type="parTrans" cxnId="{369D6DB1-C024-4D40-877D-1CA4CA3AD7B6}">
      <dgm:prSet/>
      <dgm:spPr/>
      <dgm:t>
        <a:bodyPr/>
        <a:lstStyle/>
        <a:p>
          <a:endParaRPr lang="en-US"/>
        </a:p>
      </dgm:t>
    </dgm:pt>
    <dgm:pt modelId="{83A3112F-4F81-4417-B946-6FB9BE2C1D3A}" type="sibTrans" cxnId="{369D6DB1-C024-4D40-877D-1CA4CA3AD7B6}">
      <dgm:prSet/>
      <dgm:spPr/>
      <dgm:t>
        <a:bodyPr/>
        <a:lstStyle/>
        <a:p>
          <a:endParaRPr lang="en-US"/>
        </a:p>
      </dgm:t>
    </dgm:pt>
    <dgm:pt modelId="{3780FFD0-93E4-47D3-A944-FC50D7CE30E7}">
      <dgm:prSet custT="1"/>
      <dgm:spPr>
        <a:solidFill>
          <a:schemeClr val="accent3"/>
        </a:solidFill>
      </dgm:spPr>
      <dgm:t>
        <a:bodyPr/>
        <a:lstStyle/>
        <a:p>
          <a:pPr rtl="0"/>
          <a:r>
            <a:rPr lang="en-US" sz="2400" dirty="0"/>
            <a:t>Provide consultation on behavioral issues</a:t>
          </a:r>
        </a:p>
      </dgm:t>
    </dgm:pt>
    <dgm:pt modelId="{E789697D-7E74-4876-AAB8-81AFA18478F8}" type="parTrans" cxnId="{9D544026-05F0-4B1E-8FC0-CDB632FB8E35}">
      <dgm:prSet/>
      <dgm:spPr/>
      <dgm:t>
        <a:bodyPr/>
        <a:lstStyle/>
        <a:p>
          <a:endParaRPr lang="en-US"/>
        </a:p>
      </dgm:t>
    </dgm:pt>
    <dgm:pt modelId="{B7FDB05C-1C24-4014-818D-F993D0B48429}" type="sibTrans" cxnId="{9D544026-05F0-4B1E-8FC0-CDB632FB8E35}">
      <dgm:prSet/>
      <dgm:spPr/>
      <dgm:t>
        <a:bodyPr/>
        <a:lstStyle/>
        <a:p>
          <a:endParaRPr lang="en-US"/>
        </a:p>
      </dgm:t>
    </dgm:pt>
    <dgm:pt modelId="{E7FEA4D3-33B4-41EC-A3C9-0808A2F2C5D3}">
      <dgm:prSet custT="1"/>
      <dgm:spPr>
        <a:solidFill>
          <a:schemeClr val="accent4"/>
        </a:solidFill>
      </dgm:spPr>
      <dgm:t>
        <a:bodyPr/>
        <a:lstStyle/>
        <a:p>
          <a:r>
            <a:rPr lang="en-US" sz="2400" dirty="0"/>
            <a:t>Action/Change/Problem oriented</a:t>
          </a:r>
        </a:p>
      </dgm:t>
    </dgm:pt>
    <dgm:pt modelId="{C71450CA-0729-4F01-9A42-11ACE4F81220}" type="parTrans" cxnId="{3F04D715-DEC7-45F7-814C-EEF4B4899F81}">
      <dgm:prSet/>
      <dgm:spPr/>
      <dgm:t>
        <a:bodyPr/>
        <a:lstStyle/>
        <a:p>
          <a:endParaRPr lang="en-US"/>
        </a:p>
      </dgm:t>
    </dgm:pt>
    <dgm:pt modelId="{8E6E61C1-4217-4F53-B6C6-338EA834EB95}" type="sibTrans" cxnId="{3F04D715-DEC7-45F7-814C-EEF4B4899F81}">
      <dgm:prSet/>
      <dgm:spPr/>
      <dgm:t>
        <a:bodyPr/>
        <a:lstStyle/>
        <a:p>
          <a:endParaRPr lang="en-US"/>
        </a:p>
      </dgm:t>
    </dgm:pt>
    <dgm:pt modelId="{1CEE06FE-818E-40EA-B083-1489C395F593}">
      <dgm:prSet custT="1"/>
      <dgm:spPr>
        <a:solidFill>
          <a:schemeClr val="accent3"/>
        </a:solidFill>
      </dgm:spPr>
      <dgm:t>
        <a:bodyPr/>
        <a:lstStyle/>
        <a:p>
          <a:r>
            <a:rPr lang="en-US" sz="2400" dirty="0"/>
            <a:t>Increase access to BH interventions</a:t>
          </a:r>
        </a:p>
      </dgm:t>
    </dgm:pt>
    <dgm:pt modelId="{D0558F32-AAC7-4EED-AE5D-1A91FECA4826}" type="parTrans" cxnId="{B536EE72-A4A9-4780-B2B8-2C8189982C23}">
      <dgm:prSet/>
      <dgm:spPr/>
      <dgm:t>
        <a:bodyPr/>
        <a:lstStyle/>
        <a:p>
          <a:endParaRPr lang="en-US"/>
        </a:p>
      </dgm:t>
    </dgm:pt>
    <dgm:pt modelId="{5B56C470-7B5E-4108-9210-7F354C28C2FE}" type="sibTrans" cxnId="{B536EE72-A4A9-4780-B2B8-2C8189982C23}">
      <dgm:prSet/>
      <dgm:spPr/>
      <dgm:t>
        <a:bodyPr/>
        <a:lstStyle/>
        <a:p>
          <a:endParaRPr lang="en-US"/>
        </a:p>
      </dgm:t>
    </dgm:pt>
    <dgm:pt modelId="{B8DCBC47-F6DB-4318-B744-D542E4AACADA}" type="pres">
      <dgm:prSet presAssocID="{40025DD4-8055-4F93-9F8F-FFA2E9F32C1A}" presName="linear" presStyleCnt="0">
        <dgm:presLayoutVars>
          <dgm:dir/>
          <dgm:animLvl val="lvl"/>
          <dgm:resizeHandles val="exact"/>
        </dgm:presLayoutVars>
      </dgm:prSet>
      <dgm:spPr/>
    </dgm:pt>
    <dgm:pt modelId="{84AC71FD-772E-4D9D-8CAF-DF8DA5EB6232}" type="pres">
      <dgm:prSet presAssocID="{B01BA743-F543-4E7C-BB25-6AF32317C43A}" presName="parentLin" presStyleCnt="0"/>
      <dgm:spPr/>
    </dgm:pt>
    <dgm:pt modelId="{50577FAB-C613-43F2-8811-0BB52967A9EB}" type="pres">
      <dgm:prSet presAssocID="{B01BA743-F543-4E7C-BB25-6AF32317C43A}" presName="parentLeftMargin" presStyleLbl="node1" presStyleIdx="0" presStyleCnt="5"/>
      <dgm:spPr/>
    </dgm:pt>
    <dgm:pt modelId="{EEE76E78-0651-4C07-8F4B-EBCC4D847E3E}" type="pres">
      <dgm:prSet presAssocID="{B01BA743-F543-4E7C-BB25-6AF32317C43A}" presName="parentText" presStyleLbl="node1" presStyleIdx="0" presStyleCnt="5" custScaleX="129101">
        <dgm:presLayoutVars>
          <dgm:chMax val="0"/>
          <dgm:bulletEnabled val="1"/>
        </dgm:presLayoutVars>
      </dgm:prSet>
      <dgm:spPr/>
    </dgm:pt>
    <dgm:pt modelId="{C0113E8A-5061-4836-B655-6E3FFEFA027F}" type="pres">
      <dgm:prSet presAssocID="{B01BA743-F543-4E7C-BB25-6AF32317C43A}" presName="negativeSpace" presStyleCnt="0"/>
      <dgm:spPr/>
    </dgm:pt>
    <dgm:pt modelId="{87EA33D8-B1F6-4265-BF2D-9090EF5C5EB2}" type="pres">
      <dgm:prSet presAssocID="{B01BA743-F543-4E7C-BB25-6AF32317C43A}" presName="childText" presStyleLbl="conFgAcc1" presStyleIdx="0" presStyleCnt="5">
        <dgm:presLayoutVars>
          <dgm:bulletEnabled val="1"/>
        </dgm:presLayoutVars>
      </dgm:prSet>
      <dgm:spPr>
        <a:ln>
          <a:solidFill>
            <a:schemeClr val="accent5"/>
          </a:solidFill>
        </a:ln>
      </dgm:spPr>
    </dgm:pt>
    <dgm:pt modelId="{607EA5C3-9508-4442-B4C0-814FC3AABD05}" type="pres">
      <dgm:prSet presAssocID="{1349F7BF-45F7-4144-8C72-6BB2D78BCB1B}" presName="spaceBetweenRectangles" presStyleCnt="0"/>
      <dgm:spPr/>
    </dgm:pt>
    <dgm:pt modelId="{FC485147-7653-446D-A5B8-18DE9B10EDBA}" type="pres">
      <dgm:prSet presAssocID="{B9BC0F79-AF6A-4748-85B3-158FC35A2DAB}" presName="parentLin" presStyleCnt="0"/>
      <dgm:spPr/>
    </dgm:pt>
    <dgm:pt modelId="{CEFDA7DD-BCE9-497E-A37D-7454E9DBA470}" type="pres">
      <dgm:prSet presAssocID="{B9BC0F79-AF6A-4748-85B3-158FC35A2DAB}" presName="parentLeftMargin" presStyleLbl="node1" presStyleIdx="0" presStyleCnt="5"/>
      <dgm:spPr/>
    </dgm:pt>
    <dgm:pt modelId="{4CF39A6D-364A-4FC5-942B-CBCCB06437D4}" type="pres">
      <dgm:prSet presAssocID="{B9BC0F79-AF6A-4748-85B3-158FC35A2DAB}" presName="parentText" presStyleLbl="node1" presStyleIdx="1" presStyleCnt="5" custScaleX="129101">
        <dgm:presLayoutVars>
          <dgm:chMax val="0"/>
          <dgm:bulletEnabled val="1"/>
        </dgm:presLayoutVars>
      </dgm:prSet>
      <dgm:spPr/>
    </dgm:pt>
    <dgm:pt modelId="{FEA71AF5-66F6-49FB-A813-1236144706BE}" type="pres">
      <dgm:prSet presAssocID="{B9BC0F79-AF6A-4748-85B3-158FC35A2DAB}" presName="negativeSpace" presStyleCnt="0"/>
      <dgm:spPr/>
    </dgm:pt>
    <dgm:pt modelId="{0FFE473E-321A-45F5-8B05-70ADA26E444D}" type="pres">
      <dgm:prSet presAssocID="{B9BC0F79-AF6A-4748-85B3-158FC35A2DAB}" presName="childText" presStyleLbl="conFgAcc1" presStyleIdx="1" presStyleCnt="5">
        <dgm:presLayoutVars>
          <dgm:bulletEnabled val="1"/>
        </dgm:presLayoutVars>
      </dgm:prSet>
      <dgm:spPr>
        <a:ln>
          <a:solidFill>
            <a:schemeClr val="accent5"/>
          </a:solidFill>
        </a:ln>
      </dgm:spPr>
    </dgm:pt>
    <dgm:pt modelId="{8BB6362E-3167-471E-9D9B-36EB77B13C29}" type="pres">
      <dgm:prSet presAssocID="{83A3112F-4F81-4417-B946-6FB9BE2C1D3A}" presName="spaceBetweenRectangles" presStyleCnt="0"/>
      <dgm:spPr/>
    </dgm:pt>
    <dgm:pt modelId="{79B85CD8-DE6F-4C9B-B437-D668A5BD58AC}" type="pres">
      <dgm:prSet presAssocID="{3780FFD0-93E4-47D3-A944-FC50D7CE30E7}" presName="parentLin" presStyleCnt="0"/>
      <dgm:spPr/>
    </dgm:pt>
    <dgm:pt modelId="{053158CA-4C8A-4B88-9C5E-3F1EA92D2C1D}" type="pres">
      <dgm:prSet presAssocID="{3780FFD0-93E4-47D3-A944-FC50D7CE30E7}" presName="parentLeftMargin" presStyleLbl="node1" presStyleIdx="1" presStyleCnt="5"/>
      <dgm:spPr/>
    </dgm:pt>
    <dgm:pt modelId="{4C183655-7141-4A2A-9432-F2FB7F1C4257}" type="pres">
      <dgm:prSet presAssocID="{3780FFD0-93E4-47D3-A944-FC50D7CE30E7}" presName="parentText" presStyleLbl="node1" presStyleIdx="2" presStyleCnt="5" custScaleX="129101">
        <dgm:presLayoutVars>
          <dgm:chMax val="0"/>
          <dgm:bulletEnabled val="1"/>
        </dgm:presLayoutVars>
      </dgm:prSet>
      <dgm:spPr/>
    </dgm:pt>
    <dgm:pt modelId="{96411634-0E88-4303-AFEC-022F53206A62}" type="pres">
      <dgm:prSet presAssocID="{3780FFD0-93E4-47D3-A944-FC50D7CE30E7}" presName="negativeSpace" presStyleCnt="0"/>
      <dgm:spPr/>
    </dgm:pt>
    <dgm:pt modelId="{FDE92055-1110-4825-A15C-F0FD43C9FF0E}" type="pres">
      <dgm:prSet presAssocID="{3780FFD0-93E4-47D3-A944-FC50D7CE30E7}" presName="childText" presStyleLbl="conFgAcc1" presStyleIdx="2" presStyleCnt="5">
        <dgm:presLayoutVars>
          <dgm:bulletEnabled val="1"/>
        </dgm:presLayoutVars>
      </dgm:prSet>
      <dgm:spPr>
        <a:ln>
          <a:solidFill>
            <a:schemeClr val="accent5"/>
          </a:solidFill>
        </a:ln>
      </dgm:spPr>
    </dgm:pt>
    <dgm:pt modelId="{8DB20EC3-D3B0-4EAD-8CC8-9A4DD9DF5B3A}" type="pres">
      <dgm:prSet presAssocID="{B7FDB05C-1C24-4014-818D-F993D0B48429}" presName="spaceBetweenRectangles" presStyleCnt="0"/>
      <dgm:spPr/>
    </dgm:pt>
    <dgm:pt modelId="{4804EE58-9C9F-4119-845C-642734C26FE3}" type="pres">
      <dgm:prSet presAssocID="{E7FEA4D3-33B4-41EC-A3C9-0808A2F2C5D3}" presName="parentLin" presStyleCnt="0"/>
      <dgm:spPr/>
    </dgm:pt>
    <dgm:pt modelId="{4D51BA04-E4DB-42BE-80F0-950DB8CE9710}" type="pres">
      <dgm:prSet presAssocID="{E7FEA4D3-33B4-41EC-A3C9-0808A2F2C5D3}" presName="parentLeftMargin" presStyleLbl="node1" presStyleIdx="2" presStyleCnt="5"/>
      <dgm:spPr/>
    </dgm:pt>
    <dgm:pt modelId="{E1C42EB7-1E8F-4D00-80BE-AE787C640A7C}" type="pres">
      <dgm:prSet presAssocID="{E7FEA4D3-33B4-41EC-A3C9-0808A2F2C5D3}" presName="parentText" presStyleLbl="node1" presStyleIdx="3" presStyleCnt="5" custScaleX="129033">
        <dgm:presLayoutVars>
          <dgm:chMax val="0"/>
          <dgm:bulletEnabled val="1"/>
        </dgm:presLayoutVars>
      </dgm:prSet>
      <dgm:spPr/>
    </dgm:pt>
    <dgm:pt modelId="{2CD56B21-63ED-447F-A7FE-C77A3CD6BFE4}" type="pres">
      <dgm:prSet presAssocID="{E7FEA4D3-33B4-41EC-A3C9-0808A2F2C5D3}" presName="negativeSpace" presStyleCnt="0"/>
      <dgm:spPr/>
    </dgm:pt>
    <dgm:pt modelId="{F5B8BD48-3F1F-4E9D-9248-AABD72047D43}" type="pres">
      <dgm:prSet presAssocID="{E7FEA4D3-33B4-41EC-A3C9-0808A2F2C5D3}" presName="childText" presStyleLbl="conFgAcc1" presStyleIdx="3" presStyleCnt="5">
        <dgm:presLayoutVars>
          <dgm:bulletEnabled val="1"/>
        </dgm:presLayoutVars>
      </dgm:prSet>
      <dgm:spPr>
        <a:ln>
          <a:solidFill>
            <a:schemeClr val="accent5"/>
          </a:solidFill>
        </a:ln>
      </dgm:spPr>
    </dgm:pt>
    <dgm:pt modelId="{62FFAA89-1AE4-4155-9F39-4C81809DEB89}" type="pres">
      <dgm:prSet presAssocID="{8E6E61C1-4217-4F53-B6C6-338EA834EB95}" presName="spaceBetweenRectangles" presStyleCnt="0"/>
      <dgm:spPr/>
    </dgm:pt>
    <dgm:pt modelId="{EC0467C0-4EB1-4F63-A235-F64A05183E36}" type="pres">
      <dgm:prSet presAssocID="{1CEE06FE-818E-40EA-B083-1489C395F593}" presName="parentLin" presStyleCnt="0"/>
      <dgm:spPr/>
    </dgm:pt>
    <dgm:pt modelId="{2413F148-85F3-4F9B-9D7F-8B69C14A5DEB}" type="pres">
      <dgm:prSet presAssocID="{1CEE06FE-818E-40EA-B083-1489C395F593}" presName="parentLeftMargin" presStyleLbl="node1" presStyleIdx="3" presStyleCnt="5"/>
      <dgm:spPr/>
    </dgm:pt>
    <dgm:pt modelId="{4FFF2093-BF22-4DDF-B4C6-9A37F9D89709}" type="pres">
      <dgm:prSet presAssocID="{1CEE06FE-818E-40EA-B083-1489C395F593}" presName="parentText" presStyleLbl="node1" presStyleIdx="4" presStyleCnt="5" custScaleX="129101">
        <dgm:presLayoutVars>
          <dgm:chMax val="0"/>
          <dgm:bulletEnabled val="1"/>
        </dgm:presLayoutVars>
      </dgm:prSet>
      <dgm:spPr/>
    </dgm:pt>
    <dgm:pt modelId="{3627609B-2D0A-453A-8868-5B630DDEE604}" type="pres">
      <dgm:prSet presAssocID="{1CEE06FE-818E-40EA-B083-1489C395F593}" presName="negativeSpace" presStyleCnt="0"/>
      <dgm:spPr/>
    </dgm:pt>
    <dgm:pt modelId="{C55282E7-F382-4737-9984-F8CE5565D6E5}" type="pres">
      <dgm:prSet presAssocID="{1CEE06FE-818E-40EA-B083-1489C395F593}" presName="childText" presStyleLbl="conFgAcc1" presStyleIdx="4" presStyleCnt="5">
        <dgm:presLayoutVars>
          <dgm:bulletEnabled val="1"/>
        </dgm:presLayoutVars>
      </dgm:prSet>
      <dgm:spPr>
        <a:ln>
          <a:solidFill>
            <a:schemeClr val="accent5"/>
          </a:solidFill>
        </a:ln>
      </dgm:spPr>
    </dgm:pt>
  </dgm:ptLst>
  <dgm:cxnLst>
    <dgm:cxn modelId="{AEF4BB14-BBB4-4D2F-B4A4-DEE20D701A85}" type="presOf" srcId="{E7FEA4D3-33B4-41EC-A3C9-0808A2F2C5D3}" destId="{4D51BA04-E4DB-42BE-80F0-950DB8CE9710}" srcOrd="0" destOrd="0" presId="urn:microsoft.com/office/officeart/2005/8/layout/list1"/>
    <dgm:cxn modelId="{3F04D715-DEC7-45F7-814C-EEF4B4899F81}" srcId="{40025DD4-8055-4F93-9F8F-FFA2E9F32C1A}" destId="{E7FEA4D3-33B4-41EC-A3C9-0808A2F2C5D3}" srcOrd="3" destOrd="0" parTransId="{C71450CA-0729-4F01-9A42-11ACE4F81220}" sibTransId="{8E6E61C1-4217-4F53-B6C6-338EA834EB95}"/>
    <dgm:cxn modelId="{A2819017-B3BB-46B2-9A28-E75079827EE9}" type="presOf" srcId="{40025DD4-8055-4F93-9F8F-FFA2E9F32C1A}" destId="{B8DCBC47-F6DB-4318-B744-D542E4AACADA}" srcOrd="0" destOrd="0" presId="urn:microsoft.com/office/officeart/2005/8/layout/list1"/>
    <dgm:cxn modelId="{9D544026-05F0-4B1E-8FC0-CDB632FB8E35}" srcId="{40025DD4-8055-4F93-9F8F-FFA2E9F32C1A}" destId="{3780FFD0-93E4-47D3-A944-FC50D7CE30E7}" srcOrd="2" destOrd="0" parTransId="{E789697D-7E74-4876-AAB8-81AFA18478F8}" sibTransId="{B7FDB05C-1C24-4014-818D-F993D0B48429}"/>
    <dgm:cxn modelId="{207F9C36-1A4C-42ED-ADE9-1928A04E5CB0}" srcId="{40025DD4-8055-4F93-9F8F-FFA2E9F32C1A}" destId="{B01BA743-F543-4E7C-BB25-6AF32317C43A}" srcOrd="0" destOrd="0" parTransId="{B4F0EC38-B617-4F4B-B7F2-F81772523556}" sibTransId="{1349F7BF-45F7-4144-8C72-6BB2D78BCB1B}"/>
    <dgm:cxn modelId="{71581137-30D3-4CDF-A72E-20E49121DF32}" type="presOf" srcId="{E7FEA4D3-33B4-41EC-A3C9-0808A2F2C5D3}" destId="{E1C42EB7-1E8F-4D00-80BE-AE787C640A7C}" srcOrd="1" destOrd="0" presId="urn:microsoft.com/office/officeart/2005/8/layout/list1"/>
    <dgm:cxn modelId="{64932168-33BD-42ED-B8AE-CF050A5D7D10}" type="presOf" srcId="{B9BC0F79-AF6A-4748-85B3-158FC35A2DAB}" destId="{4CF39A6D-364A-4FC5-942B-CBCCB06437D4}" srcOrd="1" destOrd="0" presId="urn:microsoft.com/office/officeart/2005/8/layout/list1"/>
    <dgm:cxn modelId="{B536EE72-A4A9-4780-B2B8-2C8189982C23}" srcId="{40025DD4-8055-4F93-9F8F-FFA2E9F32C1A}" destId="{1CEE06FE-818E-40EA-B083-1489C395F593}" srcOrd="4" destOrd="0" parTransId="{D0558F32-AAC7-4EED-AE5D-1A91FECA4826}" sibTransId="{5B56C470-7B5E-4108-9210-7F354C28C2FE}"/>
    <dgm:cxn modelId="{86773296-B20A-4D63-838F-77ED9981BD59}" type="presOf" srcId="{B01BA743-F543-4E7C-BB25-6AF32317C43A}" destId="{50577FAB-C613-43F2-8811-0BB52967A9EB}" srcOrd="0" destOrd="0" presId="urn:microsoft.com/office/officeart/2005/8/layout/list1"/>
    <dgm:cxn modelId="{34493599-5DC9-4F39-B8CF-305E2BBA45E1}" type="presOf" srcId="{1CEE06FE-818E-40EA-B083-1489C395F593}" destId="{4FFF2093-BF22-4DDF-B4C6-9A37F9D89709}" srcOrd="1" destOrd="0" presId="urn:microsoft.com/office/officeart/2005/8/layout/list1"/>
    <dgm:cxn modelId="{369D6DB1-C024-4D40-877D-1CA4CA3AD7B6}" srcId="{40025DD4-8055-4F93-9F8F-FFA2E9F32C1A}" destId="{B9BC0F79-AF6A-4748-85B3-158FC35A2DAB}" srcOrd="1" destOrd="0" parTransId="{E4BA53E6-B417-4FD1-80C2-74EF4B9B9330}" sibTransId="{83A3112F-4F81-4417-B946-6FB9BE2C1D3A}"/>
    <dgm:cxn modelId="{B6AA79B5-DC51-4D09-9646-8C66CFC2949B}" type="presOf" srcId="{3780FFD0-93E4-47D3-A944-FC50D7CE30E7}" destId="{053158CA-4C8A-4B88-9C5E-3F1EA92D2C1D}" srcOrd="0" destOrd="0" presId="urn:microsoft.com/office/officeart/2005/8/layout/list1"/>
    <dgm:cxn modelId="{8EE819C9-6358-454A-A72C-8DBF8739FF22}" type="presOf" srcId="{B9BC0F79-AF6A-4748-85B3-158FC35A2DAB}" destId="{CEFDA7DD-BCE9-497E-A37D-7454E9DBA470}" srcOrd="0" destOrd="0" presId="urn:microsoft.com/office/officeart/2005/8/layout/list1"/>
    <dgm:cxn modelId="{E41391CF-87FE-477D-A9BD-7880797C966E}" type="presOf" srcId="{B01BA743-F543-4E7C-BB25-6AF32317C43A}" destId="{EEE76E78-0651-4C07-8F4B-EBCC4D847E3E}" srcOrd="1" destOrd="0" presId="urn:microsoft.com/office/officeart/2005/8/layout/list1"/>
    <dgm:cxn modelId="{09CE48D2-46CD-452B-841D-7543F1E0532E}" type="presOf" srcId="{1CEE06FE-818E-40EA-B083-1489C395F593}" destId="{2413F148-85F3-4F9B-9D7F-8B69C14A5DEB}" srcOrd="0" destOrd="0" presId="urn:microsoft.com/office/officeart/2005/8/layout/list1"/>
    <dgm:cxn modelId="{950EA8E7-1A27-424A-81C9-2426D0920547}" type="presOf" srcId="{3780FFD0-93E4-47D3-A944-FC50D7CE30E7}" destId="{4C183655-7141-4A2A-9432-F2FB7F1C4257}" srcOrd="1" destOrd="0" presId="urn:microsoft.com/office/officeart/2005/8/layout/list1"/>
    <dgm:cxn modelId="{9E072C25-A972-4BD4-A3CD-20E125C13D84}" type="presParOf" srcId="{B8DCBC47-F6DB-4318-B744-D542E4AACADA}" destId="{84AC71FD-772E-4D9D-8CAF-DF8DA5EB6232}" srcOrd="0" destOrd="0" presId="urn:microsoft.com/office/officeart/2005/8/layout/list1"/>
    <dgm:cxn modelId="{C5345643-B3A5-45E2-BD88-1F871014AFEF}" type="presParOf" srcId="{84AC71FD-772E-4D9D-8CAF-DF8DA5EB6232}" destId="{50577FAB-C613-43F2-8811-0BB52967A9EB}" srcOrd="0" destOrd="0" presId="urn:microsoft.com/office/officeart/2005/8/layout/list1"/>
    <dgm:cxn modelId="{D03D4D00-247D-43DD-B0EE-A1AEA773DB90}" type="presParOf" srcId="{84AC71FD-772E-4D9D-8CAF-DF8DA5EB6232}" destId="{EEE76E78-0651-4C07-8F4B-EBCC4D847E3E}" srcOrd="1" destOrd="0" presId="urn:microsoft.com/office/officeart/2005/8/layout/list1"/>
    <dgm:cxn modelId="{91C5C2DC-73A9-439B-B023-473B26103FA0}" type="presParOf" srcId="{B8DCBC47-F6DB-4318-B744-D542E4AACADA}" destId="{C0113E8A-5061-4836-B655-6E3FFEFA027F}" srcOrd="1" destOrd="0" presId="urn:microsoft.com/office/officeart/2005/8/layout/list1"/>
    <dgm:cxn modelId="{F0A35596-E051-4EA9-8DC7-89046A3BCD11}" type="presParOf" srcId="{B8DCBC47-F6DB-4318-B744-D542E4AACADA}" destId="{87EA33D8-B1F6-4265-BF2D-9090EF5C5EB2}" srcOrd="2" destOrd="0" presId="urn:microsoft.com/office/officeart/2005/8/layout/list1"/>
    <dgm:cxn modelId="{42DE164A-6B4D-4022-92B4-5852EB026818}" type="presParOf" srcId="{B8DCBC47-F6DB-4318-B744-D542E4AACADA}" destId="{607EA5C3-9508-4442-B4C0-814FC3AABD05}" srcOrd="3" destOrd="0" presId="urn:microsoft.com/office/officeart/2005/8/layout/list1"/>
    <dgm:cxn modelId="{7DC6306A-D0D8-4689-80C3-82D3D275BEF1}" type="presParOf" srcId="{B8DCBC47-F6DB-4318-B744-D542E4AACADA}" destId="{FC485147-7653-446D-A5B8-18DE9B10EDBA}" srcOrd="4" destOrd="0" presId="urn:microsoft.com/office/officeart/2005/8/layout/list1"/>
    <dgm:cxn modelId="{FD33C48C-4D0B-4705-8EC7-8F724888E991}" type="presParOf" srcId="{FC485147-7653-446D-A5B8-18DE9B10EDBA}" destId="{CEFDA7DD-BCE9-497E-A37D-7454E9DBA470}" srcOrd="0" destOrd="0" presId="urn:microsoft.com/office/officeart/2005/8/layout/list1"/>
    <dgm:cxn modelId="{BB799DF7-2597-4891-BCAB-EA6CE4578351}" type="presParOf" srcId="{FC485147-7653-446D-A5B8-18DE9B10EDBA}" destId="{4CF39A6D-364A-4FC5-942B-CBCCB06437D4}" srcOrd="1" destOrd="0" presId="urn:microsoft.com/office/officeart/2005/8/layout/list1"/>
    <dgm:cxn modelId="{D6885D2B-AEF0-441A-B993-FD3851BCD44E}" type="presParOf" srcId="{B8DCBC47-F6DB-4318-B744-D542E4AACADA}" destId="{FEA71AF5-66F6-49FB-A813-1236144706BE}" srcOrd="5" destOrd="0" presId="urn:microsoft.com/office/officeart/2005/8/layout/list1"/>
    <dgm:cxn modelId="{59A8F730-5219-4FD4-A63F-12E30B44FDF1}" type="presParOf" srcId="{B8DCBC47-F6DB-4318-B744-D542E4AACADA}" destId="{0FFE473E-321A-45F5-8B05-70ADA26E444D}" srcOrd="6" destOrd="0" presId="urn:microsoft.com/office/officeart/2005/8/layout/list1"/>
    <dgm:cxn modelId="{D455782D-B21B-4CF5-AA88-DAC5211F537F}" type="presParOf" srcId="{B8DCBC47-F6DB-4318-B744-D542E4AACADA}" destId="{8BB6362E-3167-471E-9D9B-36EB77B13C29}" srcOrd="7" destOrd="0" presId="urn:microsoft.com/office/officeart/2005/8/layout/list1"/>
    <dgm:cxn modelId="{E3E9206E-9830-496B-B067-83F3D6637F76}" type="presParOf" srcId="{B8DCBC47-F6DB-4318-B744-D542E4AACADA}" destId="{79B85CD8-DE6F-4C9B-B437-D668A5BD58AC}" srcOrd="8" destOrd="0" presId="urn:microsoft.com/office/officeart/2005/8/layout/list1"/>
    <dgm:cxn modelId="{1C855CB5-8881-4A78-80AC-FC03B000F068}" type="presParOf" srcId="{79B85CD8-DE6F-4C9B-B437-D668A5BD58AC}" destId="{053158CA-4C8A-4B88-9C5E-3F1EA92D2C1D}" srcOrd="0" destOrd="0" presId="urn:microsoft.com/office/officeart/2005/8/layout/list1"/>
    <dgm:cxn modelId="{5A729F53-134F-43D3-B23A-63DACD7BB301}" type="presParOf" srcId="{79B85CD8-DE6F-4C9B-B437-D668A5BD58AC}" destId="{4C183655-7141-4A2A-9432-F2FB7F1C4257}" srcOrd="1" destOrd="0" presId="urn:microsoft.com/office/officeart/2005/8/layout/list1"/>
    <dgm:cxn modelId="{1BDE8C8D-010D-4B1A-9412-F56AE758D423}" type="presParOf" srcId="{B8DCBC47-F6DB-4318-B744-D542E4AACADA}" destId="{96411634-0E88-4303-AFEC-022F53206A62}" srcOrd="9" destOrd="0" presId="urn:microsoft.com/office/officeart/2005/8/layout/list1"/>
    <dgm:cxn modelId="{22E0C1F2-EC4F-4FB4-9546-BE05EA1857E2}" type="presParOf" srcId="{B8DCBC47-F6DB-4318-B744-D542E4AACADA}" destId="{FDE92055-1110-4825-A15C-F0FD43C9FF0E}" srcOrd="10" destOrd="0" presId="urn:microsoft.com/office/officeart/2005/8/layout/list1"/>
    <dgm:cxn modelId="{DE3B038F-D9E5-4ECD-B9DC-E89C6352F263}" type="presParOf" srcId="{B8DCBC47-F6DB-4318-B744-D542E4AACADA}" destId="{8DB20EC3-D3B0-4EAD-8CC8-9A4DD9DF5B3A}" srcOrd="11" destOrd="0" presId="urn:microsoft.com/office/officeart/2005/8/layout/list1"/>
    <dgm:cxn modelId="{246DCEBC-67F4-440F-AC57-A3C269B9260C}" type="presParOf" srcId="{B8DCBC47-F6DB-4318-B744-D542E4AACADA}" destId="{4804EE58-9C9F-4119-845C-642734C26FE3}" srcOrd="12" destOrd="0" presId="urn:microsoft.com/office/officeart/2005/8/layout/list1"/>
    <dgm:cxn modelId="{F2EFB39D-D078-4B9C-8F35-900CC249F27A}" type="presParOf" srcId="{4804EE58-9C9F-4119-845C-642734C26FE3}" destId="{4D51BA04-E4DB-42BE-80F0-950DB8CE9710}" srcOrd="0" destOrd="0" presId="urn:microsoft.com/office/officeart/2005/8/layout/list1"/>
    <dgm:cxn modelId="{1571C498-8DC6-49E1-9000-D497402647BB}" type="presParOf" srcId="{4804EE58-9C9F-4119-845C-642734C26FE3}" destId="{E1C42EB7-1E8F-4D00-80BE-AE787C640A7C}" srcOrd="1" destOrd="0" presId="urn:microsoft.com/office/officeart/2005/8/layout/list1"/>
    <dgm:cxn modelId="{50A4B392-E50F-4862-82F1-F93040AE44F0}" type="presParOf" srcId="{B8DCBC47-F6DB-4318-B744-D542E4AACADA}" destId="{2CD56B21-63ED-447F-A7FE-C77A3CD6BFE4}" srcOrd="13" destOrd="0" presId="urn:microsoft.com/office/officeart/2005/8/layout/list1"/>
    <dgm:cxn modelId="{F97C0F22-DDB5-4A2B-8E2D-F66437333D83}" type="presParOf" srcId="{B8DCBC47-F6DB-4318-B744-D542E4AACADA}" destId="{F5B8BD48-3F1F-4E9D-9248-AABD72047D43}" srcOrd="14" destOrd="0" presId="urn:microsoft.com/office/officeart/2005/8/layout/list1"/>
    <dgm:cxn modelId="{E78ACF67-5E17-45CB-B336-6E916D9B81DB}" type="presParOf" srcId="{B8DCBC47-F6DB-4318-B744-D542E4AACADA}" destId="{62FFAA89-1AE4-4155-9F39-4C81809DEB89}" srcOrd="15" destOrd="0" presId="urn:microsoft.com/office/officeart/2005/8/layout/list1"/>
    <dgm:cxn modelId="{F10F7E7A-9C9B-4343-BA75-1B05EFFD97F3}" type="presParOf" srcId="{B8DCBC47-F6DB-4318-B744-D542E4AACADA}" destId="{EC0467C0-4EB1-4F63-A235-F64A05183E36}" srcOrd="16" destOrd="0" presId="urn:microsoft.com/office/officeart/2005/8/layout/list1"/>
    <dgm:cxn modelId="{2E7B6507-0B4F-4D59-8F43-A4BE131BC619}" type="presParOf" srcId="{EC0467C0-4EB1-4F63-A235-F64A05183E36}" destId="{2413F148-85F3-4F9B-9D7F-8B69C14A5DEB}" srcOrd="0" destOrd="0" presId="urn:microsoft.com/office/officeart/2005/8/layout/list1"/>
    <dgm:cxn modelId="{6963B6C3-01AF-462F-88D0-DCF554700629}" type="presParOf" srcId="{EC0467C0-4EB1-4F63-A235-F64A05183E36}" destId="{4FFF2093-BF22-4DDF-B4C6-9A37F9D89709}" srcOrd="1" destOrd="0" presId="urn:microsoft.com/office/officeart/2005/8/layout/list1"/>
    <dgm:cxn modelId="{D268F78F-C015-4151-8532-1EC541520A4F}" type="presParOf" srcId="{B8DCBC47-F6DB-4318-B744-D542E4AACADA}" destId="{3627609B-2D0A-453A-8868-5B630DDEE604}" srcOrd="17" destOrd="0" presId="urn:microsoft.com/office/officeart/2005/8/layout/list1"/>
    <dgm:cxn modelId="{0E9801BA-8BF4-4C75-9EA4-27C418E05AD2}" type="presParOf" srcId="{B8DCBC47-F6DB-4318-B744-D542E4AACADA}" destId="{C55282E7-F382-4737-9984-F8CE5565D6E5}"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25138-D3F6-4D86-BFC1-0ADBA343D448}">
      <dsp:nvSpPr>
        <dsp:cNvPr id="0" name=""/>
        <dsp:cNvSpPr/>
      </dsp:nvSpPr>
      <dsp:spPr>
        <a:xfrm>
          <a:off x="0" y="225656"/>
          <a:ext cx="8229600" cy="438385"/>
        </a:xfrm>
        <a:prstGeom prst="rect">
          <a:avLst/>
        </a:prstGeom>
        <a:solidFill>
          <a:schemeClr val="lt1">
            <a:alpha val="90000"/>
            <a:hueOff val="0"/>
            <a:satOff val="0"/>
            <a:lumOff val="0"/>
            <a:alphaOff val="0"/>
          </a:schemeClr>
        </a:solidFill>
        <a:ln w="425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08280" rIns="638708" bIns="113792" numCol="1" spcCol="1270" anchor="t" anchorCtr="0">
          <a:noAutofit/>
        </a:bodyPr>
        <a:lstStyle/>
        <a:p>
          <a:pPr marL="171450" lvl="1" indent="-171450" algn="l" defTabSz="711200">
            <a:lnSpc>
              <a:spcPct val="100000"/>
            </a:lnSpc>
            <a:spcBef>
              <a:spcPct val="0"/>
            </a:spcBef>
            <a:spcAft>
              <a:spcPts val="0"/>
            </a:spcAft>
            <a:buChar char="•"/>
          </a:pPr>
          <a:r>
            <a:rPr lang="en-US" sz="1600" kern="1200" dirty="0"/>
            <a:t>2004 – 2009</a:t>
          </a:r>
        </a:p>
      </dsp:txBody>
      <dsp:txXfrm>
        <a:off x="0" y="225656"/>
        <a:ext cx="8229600" cy="438385"/>
      </dsp:txXfrm>
    </dsp:sp>
    <dsp:sp modelId="{CDC7402E-2795-4BD5-8601-B46718C094F3}">
      <dsp:nvSpPr>
        <dsp:cNvPr id="0" name=""/>
        <dsp:cNvSpPr/>
      </dsp:nvSpPr>
      <dsp:spPr>
        <a:xfrm>
          <a:off x="411480" y="33776"/>
          <a:ext cx="7132347" cy="383760"/>
        </a:xfrm>
        <a:prstGeom prst="roundRect">
          <a:avLst/>
        </a:prstGeom>
        <a:solidFill>
          <a:schemeClr val="accent2">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a:lnSpc>
              <a:spcPct val="90000"/>
            </a:lnSpc>
            <a:spcBef>
              <a:spcPct val="0"/>
            </a:spcBef>
            <a:spcAft>
              <a:spcPct val="35000"/>
            </a:spcAft>
            <a:buNone/>
          </a:pPr>
          <a:r>
            <a:rPr lang="en-US" sz="1800" kern="1200" dirty="0"/>
            <a:t>Sidney R. Baer, Jr. Foundation</a:t>
          </a:r>
        </a:p>
      </dsp:txBody>
      <dsp:txXfrm>
        <a:off x="430214" y="52510"/>
        <a:ext cx="7094879" cy="346292"/>
      </dsp:txXfrm>
    </dsp:sp>
    <dsp:sp modelId="{2E8B0584-3796-408C-9136-09667279C4D4}">
      <dsp:nvSpPr>
        <dsp:cNvPr id="0" name=""/>
        <dsp:cNvSpPr/>
      </dsp:nvSpPr>
      <dsp:spPr>
        <a:xfrm>
          <a:off x="0" y="926122"/>
          <a:ext cx="8229600" cy="457344"/>
        </a:xfrm>
        <a:prstGeom prst="rect">
          <a:avLst/>
        </a:prstGeom>
        <a:solidFill>
          <a:schemeClr val="lt1">
            <a:alpha val="90000"/>
            <a:hueOff val="0"/>
            <a:satOff val="0"/>
            <a:lumOff val="0"/>
            <a:alphaOff val="0"/>
          </a:schemeClr>
        </a:solidFill>
        <a:ln w="425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08280" rIns="638708" bIns="113792" numCol="1" spcCol="1270" anchor="t" anchorCtr="0">
          <a:noAutofit/>
        </a:bodyPr>
        <a:lstStyle/>
        <a:p>
          <a:pPr marL="171450" lvl="1" indent="-171450" algn="l" defTabSz="711200">
            <a:lnSpc>
              <a:spcPct val="100000"/>
            </a:lnSpc>
            <a:spcBef>
              <a:spcPct val="0"/>
            </a:spcBef>
            <a:spcAft>
              <a:spcPts val="0"/>
            </a:spcAft>
            <a:buChar char="•"/>
          </a:pPr>
          <a:r>
            <a:rPr lang="en-US" sz="1600" kern="1200" dirty="0"/>
            <a:t>2008 – 2009 </a:t>
          </a:r>
        </a:p>
      </dsp:txBody>
      <dsp:txXfrm>
        <a:off x="0" y="926122"/>
        <a:ext cx="8229600" cy="457344"/>
      </dsp:txXfrm>
    </dsp:sp>
    <dsp:sp modelId="{14B1FD81-BF6A-429A-A4A5-81EC2CBF6265}">
      <dsp:nvSpPr>
        <dsp:cNvPr id="0" name=""/>
        <dsp:cNvSpPr/>
      </dsp:nvSpPr>
      <dsp:spPr>
        <a:xfrm>
          <a:off x="411480" y="734242"/>
          <a:ext cx="7132347" cy="383760"/>
        </a:xfrm>
        <a:prstGeom prst="roundRect">
          <a:avLst/>
        </a:prstGeom>
        <a:solidFill>
          <a:schemeClr val="accent3">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a:lnSpc>
              <a:spcPct val="90000"/>
            </a:lnSpc>
            <a:spcBef>
              <a:spcPct val="0"/>
            </a:spcBef>
            <a:spcAft>
              <a:spcPct val="35000"/>
            </a:spcAft>
            <a:buNone/>
          </a:pPr>
          <a:r>
            <a:rPr lang="en-US" sz="1800" kern="1200" dirty="0"/>
            <a:t>Crider Health Center</a:t>
          </a:r>
        </a:p>
      </dsp:txBody>
      <dsp:txXfrm>
        <a:off x="430214" y="752976"/>
        <a:ext cx="7094879" cy="346292"/>
      </dsp:txXfrm>
    </dsp:sp>
    <dsp:sp modelId="{F1D73AC3-6575-4CD1-ABCF-E47FA518FDF4}">
      <dsp:nvSpPr>
        <dsp:cNvPr id="0" name=""/>
        <dsp:cNvSpPr/>
      </dsp:nvSpPr>
      <dsp:spPr>
        <a:xfrm>
          <a:off x="0" y="1645547"/>
          <a:ext cx="8229600" cy="508122"/>
        </a:xfrm>
        <a:prstGeom prst="rect">
          <a:avLst/>
        </a:prstGeom>
        <a:solidFill>
          <a:schemeClr val="lt1">
            <a:alpha val="90000"/>
            <a:hueOff val="0"/>
            <a:satOff val="0"/>
            <a:lumOff val="0"/>
            <a:alphaOff val="0"/>
          </a:schemeClr>
        </a:solidFill>
        <a:ln w="425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08280" rIns="638708" bIns="113792" numCol="1" spcCol="1270" anchor="t" anchorCtr="0">
          <a:noAutofit/>
        </a:bodyPr>
        <a:lstStyle/>
        <a:p>
          <a:pPr marL="171450" lvl="1" indent="-171450" algn="l" defTabSz="711200">
            <a:lnSpc>
              <a:spcPct val="100000"/>
            </a:lnSpc>
            <a:spcBef>
              <a:spcPct val="0"/>
            </a:spcBef>
            <a:spcAft>
              <a:spcPts val="0"/>
            </a:spcAft>
            <a:buChar char="•"/>
          </a:pPr>
          <a:r>
            <a:rPr lang="en-US" sz="1600" kern="1200" dirty="0"/>
            <a:t>2009-2010</a:t>
          </a:r>
        </a:p>
      </dsp:txBody>
      <dsp:txXfrm>
        <a:off x="0" y="1645547"/>
        <a:ext cx="8229600" cy="508122"/>
      </dsp:txXfrm>
    </dsp:sp>
    <dsp:sp modelId="{2FA4C858-005F-4BA6-A455-7A0E0C6E24EE}">
      <dsp:nvSpPr>
        <dsp:cNvPr id="0" name=""/>
        <dsp:cNvSpPr/>
      </dsp:nvSpPr>
      <dsp:spPr>
        <a:xfrm>
          <a:off x="411480" y="1453667"/>
          <a:ext cx="7132347" cy="383760"/>
        </a:xfrm>
        <a:prstGeom prst="roundRect">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a:lnSpc>
              <a:spcPct val="90000"/>
            </a:lnSpc>
            <a:spcBef>
              <a:spcPct val="0"/>
            </a:spcBef>
            <a:spcAft>
              <a:spcPct val="35000"/>
            </a:spcAft>
            <a:buNone/>
          </a:pPr>
          <a:r>
            <a:rPr lang="en-US" sz="1800" kern="1200" dirty="0"/>
            <a:t>Greater St. Louis Health Foundation</a:t>
          </a:r>
        </a:p>
      </dsp:txBody>
      <dsp:txXfrm>
        <a:off x="430214" y="1472401"/>
        <a:ext cx="7094879" cy="346292"/>
      </dsp:txXfrm>
    </dsp:sp>
    <dsp:sp modelId="{EF0177E9-485D-4FB2-B5C1-4CF470C90DCE}">
      <dsp:nvSpPr>
        <dsp:cNvPr id="0" name=""/>
        <dsp:cNvSpPr/>
      </dsp:nvSpPr>
      <dsp:spPr>
        <a:xfrm>
          <a:off x="0" y="2486192"/>
          <a:ext cx="8229600" cy="874649"/>
        </a:xfrm>
        <a:prstGeom prst="rect">
          <a:avLst/>
        </a:prstGeom>
        <a:solidFill>
          <a:schemeClr val="lt1">
            <a:hueOff val="0"/>
            <a:satOff val="0"/>
            <a:lumOff val="0"/>
          </a:schemeClr>
        </a:solidFill>
        <a:ln w="425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08280" rIns="638708" bIns="113792" numCol="1" spcCol="1270" anchor="t" anchorCtr="0">
          <a:noAutofit/>
        </a:bodyPr>
        <a:lstStyle/>
        <a:p>
          <a:pPr marL="171450" lvl="1" indent="-171450" algn="l" defTabSz="711200">
            <a:lnSpc>
              <a:spcPct val="100000"/>
            </a:lnSpc>
            <a:spcBef>
              <a:spcPct val="0"/>
            </a:spcBef>
            <a:spcAft>
              <a:spcPts val="0"/>
            </a:spcAft>
            <a:buChar char="•"/>
          </a:pPr>
          <a:r>
            <a:rPr lang="en-US" sz="1600" kern="1200" dirty="0"/>
            <a:t>2012-2014 - Betty Jean Kerr People’s Health Centers</a:t>
          </a:r>
        </a:p>
        <a:p>
          <a:pPr marL="171450" lvl="1" indent="-171450" algn="l" defTabSz="711200">
            <a:lnSpc>
              <a:spcPct val="100000"/>
            </a:lnSpc>
            <a:spcBef>
              <a:spcPct val="0"/>
            </a:spcBef>
            <a:spcAft>
              <a:spcPts val="0"/>
            </a:spcAft>
            <a:buChar char="•"/>
          </a:pPr>
          <a:r>
            <a:rPr lang="en-US" sz="1600" kern="1200" dirty="0"/>
            <a:t>2013-2014 - St. Louis County Department of Health</a:t>
          </a:r>
        </a:p>
      </dsp:txBody>
      <dsp:txXfrm>
        <a:off x="0" y="2486192"/>
        <a:ext cx="8229600" cy="874649"/>
      </dsp:txXfrm>
    </dsp:sp>
    <dsp:sp modelId="{644CC82E-98B0-4B49-B1FB-4F8A4DEDEECC}">
      <dsp:nvSpPr>
        <dsp:cNvPr id="0" name=""/>
        <dsp:cNvSpPr/>
      </dsp:nvSpPr>
      <dsp:spPr>
        <a:xfrm>
          <a:off x="411480" y="2223869"/>
          <a:ext cx="7093693" cy="454202"/>
        </a:xfrm>
        <a:prstGeom prst="roundRect">
          <a:avLst/>
        </a:prstGeom>
        <a:solidFill>
          <a:schemeClr val="accent5">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a:lnSpc>
              <a:spcPct val="90000"/>
            </a:lnSpc>
            <a:spcBef>
              <a:spcPct val="0"/>
            </a:spcBef>
            <a:spcAft>
              <a:spcPct val="35000"/>
            </a:spcAft>
            <a:buNone/>
          </a:pPr>
          <a:r>
            <a:rPr lang="en-US" sz="1800" kern="1200" dirty="0"/>
            <a:t>Regional Health Commission </a:t>
          </a:r>
        </a:p>
      </dsp:txBody>
      <dsp:txXfrm>
        <a:off x="433652" y="2246041"/>
        <a:ext cx="7049349" cy="409858"/>
      </dsp:txXfrm>
    </dsp:sp>
    <dsp:sp modelId="{F98E4892-F00E-46E3-A1FD-7AEB4D25A854}">
      <dsp:nvSpPr>
        <dsp:cNvPr id="0" name=""/>
        <dsp:cNvSpPr/>
      </dsp:nvSpPr>
      <dsp:spPr>
        <a:xfrm>
          <a:off x="0" y="4426983"/>
          <a:ext cx="8229600" cy="602216"/>
        </a:xfrm>
        <a:prstGeom prst="rect">
          <a:avLst/>
        </a:prstGeom>
        <a:solidFill>
          <a:schemeClr val="lt1">
            <a:alpha val="90000"/>
            <a:hueOff val="0"/>
            <a:satOff val="0"/>
            <a:lumOff val="0"/>
            <a:alphaOff val="0"/>
          </a:schemeClr>
        </a:solidFill>
        <a:ln w="425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08280" rIns="638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2008-2019</a:t>
          </a:r>
        </a:p>
      </dsp:txBody>
      <dsp:txXfrm>
        <a:off x="0" y="4426983"/>
        <a:ext cx="8229600" cy="602216"/>
      </dsp:txXfrm>
    </dsp:sp>
    <dsp:sp modelId="{A331B45A-F498-40C2-8D5B-C725611733C9}">
      <dsp:nvSpPr>
        <dsp:cNvPr id="0" name=""/>
        <dsp:cNvSpPr/>
      </dsp:nvSpPr>
      <dsp:spPr>
        <a:xfrm>
          <a:off x="381001" y="4198385"/>
          <a:ext cx="7132347" cy="439409"/>
        </a:xfrm>
        <a:prstGeom prst="roundRect">
          <a:avLst/>
        </a:prstGeom>
        <a:solidFill>
          <a:schemeClr val="accent6">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a:lnSpc>
              <a:spcPct val="100000"/>
            </a:lnSpc>
            <a:spcBef>
              <a:spcPct val="0"/>
            </a:spcBef>
            <a:spcAft>
              <a:spcPts val="0"/>
            </a:spcAft>
            <a:buNone/>
          </a:pPr>
          <a:r>
            <a:rPr lang="en-US" sz="1800" kern="1200" dirty="0"/>
            <a:t>Missouri Primary Care Integration Initiative </a:t>
          </a:r>
        </a:p>
      </dsp:txBody>
      <dsp:txXfrm>
        <a:off x="402451" y="4219835"/>
        <a:ext cx="7089447" cy="396509"/>
      </dsp:txXfrm>
    </dsp:sp>
    <dsp:sp modelId="{1A00D075-67AD-4544-97CF-3D230D45F6A5}">
      <dsp:nvSpPr>
        <dsp:cNvPr id="0" name=""/>
        <dsp:cNvSpPr/>
      </dsp:nvSpPr>
      <dsp:spPr>
        <a:xfrm>
          <a:off x="0" y="3657601"/>
          <a:ext cx="8229600" cy="452554"/>
        </a:xfrm>
        <a:prstGeom prst="rect">
          <a:avLst/>
        </a:prstGeom>
        <a:solidFill>
          <a:schemeClr val="lt1">
            <a:alpha val="90000"/>
            <a:hueOff val="0"/>
            <a:satOff val="0"/>
            <a:lumOff val="0"/>
            <a:alphaOff val="0"/>
          </a:schemeClr>
        </a:solidFill>
        <a:ln w="425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08280" rIns="638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2016-2018</a:t>
          </a:r>
        </a:p>
      </dsp:txBody>
      <dsp:txXfrm>
        <a:off x="0" y="3657601"/>
        <a:ext cx="8229600" cy="452554"/>
      </dsp:txXfrm>
    </dsp:sp>
    <dsp:sp modelId="{D923D195-F88F-4AD2-B19D-5FED05B8D49C}">
      <dsp:nvSpPr>
        <dsp:cNvPr id="0" name=""/>
        <dsp:cNvSpPr/>
      </dsp:nvSpPr>
      <dsp:spPr>
        <a:xfrm>
          <a:off x="381001" y="3429000"/>
          <a:ext cx="7132347" cy="383760"/>
        </a:xfrm>
        <a:prstGeom prst="roundRect">
          <a:avLst/>
        </a:prstGeom>
        <a:solidFill>
          <a:schemeClr val="accent2">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00100">
            <a:lnSpc>
              <a:spcPct val="90000"/>
            </a:lnSpc>
            <a:spcBef>
              <a:spcPct val="0"/>
            </a:spcBef>
            <a:spcAft>
              <a:spcPct val="35000"/>
            </a:spcAft>
            <a:buNone/>
          </a:pPr>
          <a:r>
            <a:rPr lang="en-US" sz="1800" kern="1200" dirty="0"/>
            <a:t>MPCA Chronic Pain Initiative</a:t>
          </a:r>
        </a:p>
      </dsp:txBody>
      <dsp:txXfrm>
        <a:off x="399735" y="3447734"/>
        <a:ext cx="7094879"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E8971-8192-48F1-BDD3-21D6FE4E83D2}">
      <dsp:nvSpPr>
        <dsp:cNvPr id="0" name=""/>
        <dsp:cNvSpPr/>
      </dsp:nvSpPr>
      <dsp:spPr>
        <a:xfrm>
          <a:off x="7" y="0"/>
          <a:ext cx="2588716" cy="3810000"/>
        </a:xfrm>
        <a:prstGeom prst="roundRect">
          <a:avLst>
            <a:gd name="adj" fmla="val 10000"/>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Traditional Model</a:t>
          </a:r>
        </a:p>
      </dsp:txBody>
      <dsp:txXfrm>
        <a:off x="7" y="1524000"/>
        <a:ext cx="2588716" cy="1524000"/>
      </dsp:txXfrm>
    </dsp:sp>
    <dsp:sp modelId="{7847A0A9-F309-4AA0-9D89-489D310D334A}">
      <dsp:nvSpPr>
        <dsp:cNvPr id="0" name=""/>
        <dsp:cNvSpPr/>
      </dsp:nvSpPr>
      <dsp:spPr>
        <a:xfrm>
          <a:off x="661657" y="228600"/>
          <a:ext cx="1268730" cy="1268730"/>
        </a:xfrm>
        <a:prstGeom prst="ellipse">
          <a:avLst/>
        </a:prstGeom>
        <a:solidFill>
          <a:schemeClr val="accent4">
            <a:tint val="5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24B0EF-8680-4408-B906-7F3A9015F3CD}">
      <dsp:nvSpPr>
        <dsp:cNvPr id="0" name=""/>
        <dsp:cNvSpPr/>
      </dsp:nvSpPr>
      <dsp:spPr>
        <a:xfrm>
          <a:off x="2677749" y="0"/>
          <a:ext cx="2588716" cy="3810000"/>
        </a:xfrm>
        <a:prstGeom prst="roundRect">
          <a:avLst>
            <a:gd name="adj" fmla="val 10000"/>
          </a:avLst>
        </a:prstGeom>
        <a:solidFill>
          <a:schemeClr val="accent4">
            <a:hueOff val="-2232385"/>
            <a:satOff val="13449"/>
            <a:lumOff val="1078"/>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Co-located Model</a:t>
          </a:r>
        </a:p>
      </dsp:txBody>
      <dsp:txXfrm>
        <a:off x="2677749" y="1524000"/>
        <a:ext cx="2588716" cy="1524000"/>
      </dsp:txXfrm>
    </dsp:sp>
    <dsp:sp modelId="{ACBDEE4D-F78B-4AD0-B76D-41FDECD66141}">
      <dsp:nvSpPr>
        <dsp:cNvPr id="0" name=""/>
        <dsp:cNvSpPr/>
      </dsp:nvSpPr>
      <dsp:spPr>
        <a:xfrm>
          <a:off x="3328034" y="228600"/>
          <a:ext cx="1268730" cy="1268730"/>
        </a:xfrm>
        <a:prstGeom prst="ellipse">
          <a:avLst/>
        </a:prstGeom>
        <a:solidFill>
          <a:schemeClr val="accent4">
            <a:tint val="50000"/>
            <a:hueOff val="-1990641"/>
            <a:satOff val="11305"/>
            <a:lumOff val="897"/>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27FF37-B68B-4FC9-875E-13F60CA41872}">
      <dsp:nvSpPr>
        <dsp:cNvPr id="0" name=""/>
        <dsp:cNvSpPr/>
      </dsp:nvSpPr>
      <dsp:spPr>
        <a:xfrm>
          <a:off x="5334005" y="0"/>
          <a:ext cx="2588716" cy="3810000"/>
        </a:xfrm>
        <a:prstGeom prst="roundRect">
          <a:avLst>
            <a:gd name="adj" fmla="val 10000"/>
          </a:avLst>
        </a:prstGeom>
        <a:solidFill>
          <a:schemeClr val="accent4">
            <a:hueOff val="-4464770"/>
            <a:satOff val="26899"/>
            <a:lumOff val="215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endParaRPr lang="en-US" sz="3000" kern="1200" dirty="0"/>
        </a:p>
        <a:p>
          <a:pPr marL="0" lvl="0" indent="0" algn="ctr" defTabSz="1333500">
            <a:lnSpc>
              <a:spcPct val="90000"/>
            </a:lnSpc>
            <a:spcBef>
              <a:spcPct val="0"/>
            </a:spcBef>
            <a:spcAft>
              <a:spcPct val="35000"/>
            </a:spcAft>
            <a:buNone/>
          </a:pPr>
          <a:r>
            <a:rPr lang="en-US" sz="2800" kern="1200" dirty="0"/>
            <a:t>Behavioral Health Consultant</a:t>
          </a:r>
        </a:p>
        <a:p>
          <a:pPr marL="0" lvl="0" indent="0" algn="ctr" defTabSz="1333500">
            <a:lnSpc>
              <a:spcPct val="90000"/>
            </a:lnSpc>
            <a:spcBef>
              <a:spcPct val="0"/>
            </a:spcBef>
            <a:spcAft>
              <a:spcPct val="35000"/>
            </a:spcAft>
            <a:buNone/>
          </a:pPr>
          <a:endParaRPr lang="en-US" sz="1400" kern="1200" dirty="0"/>
        </a:p>
      </dsp:txBody>
      <dsp:txXfrm>
        <a:off x="5334005" y="1524000"/>
        <a:ext cx="2588716" cy="1524000"/>
      </dsp:txXfrm>
    </dsp:sp>
    <dsp:sp modelId="{9A70176A-53AD-48CB-B9D6-96CF98205612}">
      <dsp:nvSpPr>
        <dsp:cNvPr id="0" name=""/>
        <dsp:cNvSpPr/>
      </dsp:nvSpPr>
      <dsp:spPr>
        <a:xfrm>
          <a:off x="5994412" y="228600"/>
          <a:ext cx="1268730" cy="1268730"/>
        </a:xfrm>
        <a:prstGeom prst="ellipse">
          <a:avLst/>
        </a:prstGeom>
        <a:solidFill>
          <a:schemeClr val="accent4">
            <a:tint val="50000"/>
            <a:hueOff val="-3981281"/>
            <a:satOff val="22610"/>
            <a:lumOff val="1795"/>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61EC90-6AD4-4BC6-A77B-5A5FF21227C1}">
      <dsp:nvSpPr>
        <dsp:cNvPr id="0" name=""/>
        <dsp:cNvSpPr/>
      </dsp:nvSpPr>
      <dsp:spPr>
        <a:xfrm>
          <a:off x="381005" y="3019592"/>
          <a:ext cx="7290816" cy="790407"/>
        </a:xfrm>
        <a:prstGeom prst="leftRightArrow">
          <a:avLst/>
        </a:prstGeom>
        <a:solidFill>
          <a:schemeClr val="accent4">
            <a:tint val="4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5228E9-1550-47F0-8B98-E7263344FC08}">
      <dsp:nvSpPr>
        <dsp:cNvPr id="0" name=""/>
        <dsp:cNvSpPr/>
      </dsp:nvSpPr>
      <dsp:spPr>
        <a:xfrm>
          <a:off x="0" y="67626"/>
          <a:ext cx="4041648" cy="503685"/>
        </a:xfrm>
        <a:prstGeom prst="roundRect">
          <a:avLst/>
        </a:prstGeom>
        <a:solidFill>
          <a:schemeClr val="accent5"/>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t>Population Management	</a:t>
          </a:r>
        </a:p>
      </dsp:txBody>
      <dsp:txXfrm>
        <a:off x="24588" y="92214"/>
        <a:ext cx="3992472" cy="454509"/>
      </dsp:txXfrm>
    </dsp:sp>
    <dsp:sp modelId="{358215D2-DC5C-42D6-A2CD-7A6E071C926C}">
      <dsp:nvSpPr>
        <dsp:cNvPr id="0" name=""/>
        <dsp:cNvSpPr/>
      </dsp:nvSpPr>
      <dsp:spPr>
        <a:xfrm>
          <a:off x="0" y="631792"/>
          <a:ext cx="4041648" cy="503685"/>
        </a:xfrm>
        <a:prstGeom prst="roundRect">
          <a:avLst/>
        </a:prstGeom>
        <a:solidFill>
          <a:schemeClr val="accent5"/>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t>Consultant	 	</a:t>
          </a:r>
        </a:p>
      </dsp:txBody>
      <dsp:txXfrm>
        <a:off x="24588" y="656380"/>
        <a:ext cx="3992472" cy="454509"/>
      </dsp:txXfrm>
    </dsp:sp>
    <dsp:sp modelId="{4149637A-76BB-4EF3-B7A6-ED2ECD53EBD5}">
      <dsp:nvSpPr>
        <dsp:cNvPr id="0" name=""/>
        <dsp:cNvSpPr/>
      </dsp:nvSpPr>
      <dsp:spPr>
        <a:xfrm>
          <a:off x="0" y="1195957"/>
          <a:ext cx="4041648" cy="503685"/>
        </a:xfrm>
        <a:prstGeom prst="roundRect">
          <a:avLst/>
        </a:prstGeom>
        <a:solidFill>
          <a:schemeClr val="accent5"/>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t>15-25 min visit 	</a:t>
          </a:r>
        </a:p>
      </dsp:txBody>
      <dsp:txXfrm>
        <a:off x="24588" y="1220545"/>
        <a:ext cx="3992472" cy="454509"/>
      </dsp:txXfrm>
    </dsp:sp>
    <dsp:sp modelId="{0EB8F99E-4DA9-40E9-9A3D-D89D6FDCA07A}">
      <dsp:nvSpPr>
        <dsp:cNvPr id="0" name=""/>
        <dsp:cNvSpPr/>
      </dsp:nvSpPr>
      <dsp:spPr>
        <a:xfrm>
          <a:off x="0" y="1760121"/>
          <a:ext cx="4041648" cy="503685"/>
        </a:xfrm>
        <a:prstGeom prst="roundRect">
          <a:avLst/>
        </a:prstGeom>
        <a:solidFill>
          <a:schemeClr val="accent5"/>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t>No limit # pts	</a:t>
          </a:r>
        </a:p>
      </dsp:txBody>
      <dsp:txXfrm>
        <a:off x="24588" y="1784709"/>
        <a:ext cx="3992472" cy="454509"/>
      </dsp:txXfrm>
    </dsp:sp>
    <dsp:sp modelId="{6F9D4CEE-F1A1-41FD-A0F5-C1E325CBA0ED}">
      <dsp:nvSpPr>
        <dsp:cNvPr id="0" name=""/>
        <dsp:cNvSpPr/>
      </dsp:nvSpPr>
      <dsp:spPr>
        <a:xfrm>
          <a:off x="0" y="2324287"/>
          <a:ext cx="4041648" cy="503685"/>
        </a:xfrm>
        <a:prstGeom prst="roundRect">
          <a:avLst/>
        </a:prstGeom>
        <a:solidFill>
          <a:schemeClr val="accent5"/>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Open Access</a:t>
          </a:r>
        </a:p>
      </dsp:txBody>
      <dsp:txXfrm>
        <a:off x="24588" y="2348875"/>
        <a:ext cx="3992472" cy="4545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FA6123-E088-4620-B590-A0F37CA8B3F2}">
      <dsp:nvSpPr>
        <dsp:cNvPr id="0" name=""/>
        <dsp:cNvSpPr/>
      </dsp:nvSpPr>
      <dsp:spPr>
        <a:xfrm>
          <a:off x="0" y="296228"/>
          <a:ext cx="4038601" cy="503685"/>
        </a:xfrm>
        <a:prstGeom prst="roundRect">
          <a:avLst/>
        </a:prstGeom>
        <a:solidFill>
          <a:schemeClr val="accent3"/>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t>Specialty Care</a:t>
          </a:r>
        </a:p>
      </dsp:txBody>
      <dsp:txXfrm>
        <a:off x="24588" y="320816"/>
        <a:ext cx="3989425" cy="454509"/>
      </dsp:txXfrm>
    </dsp:sp>
    <dsp:sp modelId="{2C210576-DDD2-4211-9000-046A3DEEA7E0}">
      <dsp:nvSpPr>
        <dsp:cNvPr id="0" name=""/>
        <dsp:cNvSpPr/>
      </dsp:nvSpPr>
      <dsp:spPr>
        <a:xfrm>
          <a:off x="0" y="860393"/>
          <a:ext cx="4038601" cy="503685"/>
        </a:xfrm>
        <a:prstGeom prst="roundRect">
          <a:avLst/>
        </a:prstGeom>
        <a:solidFill>
          <a:schemeClr val="accent3"/>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t>Therapist</a:t>
          </a:r>
        </a:p>
      </dsp:txBody>
      <dsp:txXfrm>
        <a:off x="24588" y="884981"/>
        <a:ext cx="3989425" cy="454509"/>
      </dsp:txXfrm>
    </dsp:sp>
    <dsp:sp modelId="{9FFCA74A-0785-41D3-B3F8-BD10D6DDC09D}">
      <dsp:nvSpPr>
        <dsp:cNvPr id="0" name=""/>
        <dsp:cNvSpPr/>
      </dsp:nvSpPr>
      <dsp:spPr>
        <a:xfrm>
          <a:off x="0" y="1424558"/>
          <a:ext cx="4038601" cy="503685"/>
        </a:xfrm>
        <a:prstGeom prst="roundRect">
          <a:avLst/>
        </a:prstGeom>
        <a:solidFill>
          <a:schemeClr val="accent3"/>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t>45-60 min visit</a:t>
          </a:r>
        </a:p>
      </dsp:txBody>
      <dsp:txXfrm>
        <a:off x="24588" y="1449146"/>
        <a:ext cx="3989425" cy="454509"/>
      </dsp:txXfrm>
    </dsp:sp>
    <dsp:sp modelId="{CA8CFD42-2139-4655-8357-27BD731EDF21}">
      <dsp:nvSpPr>
        <dsp:cNvPr id="0" name=""/>
        <dsp:cNvSpPr/>
      </dsp:nvSpPr>
      <dsp:spPr>
        <a:xfrm>
          <a:off x="0" y="1988723"/>
          <a:ext cx="4038601" cy="503685"/>
        </a:xfrm>
        <a:prstGeom prst="roundRect">
          <a:avLst/>
        </a:prstGeom>
        <a:solidFill>
          <a:schemeClr val="accent3"/>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Waiting list</a:t>
          </a:r>
        </a:p>
      </dsp:txBody>
      <dsp:txXfrm>
        <a:off x="24588" y="2013311"/>
        <a:ext cx="3989425" cy="454509"/>
      </dsp:txXfrm>
    </dsp:sp>
    <dsp:sp modelId="{53887615-0C24-4038-A90A-80819673285F}">
      <dsp:nvSpPr>
        <dsp:cNvPr id="0" name=""/>
        <dsp:cNvSpPr/>
      </dsp:nvSpPr>
      <dsp:spPr>
        <a:xfrm>
          <a:off x="0" y="2552887"/>
          <a:ext cx="4038601" cy="503685"/>
        </a:xfrm>
        <a:prstGeom prst="roundRect">
          <a:avLst/>
        </a:prstGeom>
        <a:solidFill>
          <a:schemeClr val="accent3"/>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Pts. scheduled 		</a:t>
          </a:r>
        </a:p>
      </dsp:txBody>
      <dsp:txXfrm>
        <a:off x="24588" y="2577475"/>
        <a:ext cx="3989425" cy="4545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A33D8-B1F6-4265-BF2D-9090EF5C5EB2}">
      <dsp:nvSpPr>
        <dsp:cNvPr id="0" name=""/>
        <dsp:cNvSpPr/>
      </dsp:nvSpPr>
      <dsp:spPr>
        <a:xfrm>
          <a:off x="0" y="255659"/>
          <a:ext cx="8001000" cy="403200"/>
        </a:xfrm>
        <a:prstGeom prst="rect">
          <a:avLst/>
        </a:prstGeom>
        <a:solidFill>
          <a:schemeClr val="lt1">
            <a:alpha val="90000"/>
            <a:hueOff val="0"/>
            <a:satOff val="0"/>
            <a:lumOff val="0"/>
            <a:alphaOff val="0"/>
          </a:schemeClr>
        </a:solidFill>
        <a:ln w="42500"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 modelId="{EEE76E78-0651-4C07-8F4B-EBCC4D847E3E}">
      <dsp:nvSpPr>
        <dsp:cNvPr id="0" name=""/>
        <dsp:cNvSpPr/>
      </dsp:nvSpPr>
      <dsp:spPr>
        <a:xfrm>
          <a:off x="400050" y="19499"/>
          <a:ext cx="7230559" cy="472320"/>
        </a:xfrm>
        <a:prstGeom prst="roundRect">
          <a:avLst/>
        </a:prstGeom>
        <a:solidFill>
          <a:schemeClr val="accent3"/>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1066800" rtl="0">
            <a:lnSpc>
              <a:spcPct val="90000"/>
            </a:lnSpc>
            <a:spcBef>
              <a:spcPct val="0"/>
            </a:spcBef>
            <a:spcAft>
              <a:spcPct val="35000"/>
            </a:spcAft>
            <a:buNone/>
          </a:pPr>
          <a:r>
            <a:rPr lang="en-US" sz="2400" kern="1200" dirty="0"/>
            <a:t>Support Primary Care Providers/teams</a:t>
          </a:r>
        </a:p>
      </dsp:txBody>
      <dsp:txXfrm>
        <a:off x="423107" y="42556"/>
        <a:ext cx="7184445" cy="426206"/>
      </dsp:txXfrm>
    </dsp:sp>
    <dsp:sp modelId="{0FFE473E-321A-45F5-8B05-70ADA26E444D}">
      <dsp:nvSpPr>
        <dsp:cNvPr id="0" name=""/>
        <dsp:cNvSpPr/>
      </dsp:nvSpPr>
      <dsp:spPr>
        <a:xfrm>
          <a:off x="0" y="981419"/>
          <a:ext cx="8001000" cy="403200"/>
        </a:xfrm>
        <a:prstGeom prst="rect">
          <a:avLst/>
        </a:prstGeom>
        <a:solidFill>
          <a:schemeClr val="lt1">
            <a:alpha val="90000"/>
            <a:hueOff val="0"/>
            <a:satOff val="0"/>
            <a:lumOff val="0"/>
            <a:alphaOff val="0"/>
          </a:schemeClr>
        </a:solidFill>
        <a:ln w="42500"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 modelId="{4CF39A6D-364A-4FC5-942B-CBCCB06437D4}">
      <dsp:nvSpPr>
        <dsp:cNvPr id="0" name=""/>
        <dsp:cNvSpPr/>
      </dsp:nvSpPr>
      <dsp:spPr>
        <a:xfrm>
          <a:off x="400050" y="745260"/>
          <a:ext cx="7230559" cy="472320"/>
        </a:xfrm>
        <a:prstGeom prst="roundRect">
          <a:avLst/>
        </a:prstGeom>
        <a:solidFill>
          <a:schemeClr val="accent4"/>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1066800" rtl="0">
            <a:lnSpc>
              <a:spcPct val="90000"/>
            </a:lnSpc>
            <a:spcBef>
              <a:spcPct val="0"/>
            </a:spcBef>
            <a:spcAft>
              <a:spcPct val="35000"/>
            </a:spcAft>
            <a:buNone/>
          </a:pPr>
          <a:r>
            <a:rPr lang="en-US" sz="2400" kern="1200" dirty="0"/>
            <a:t>Part of front line interventions</a:t>
          </a:r>
        </a:p>
      </dsp:txBody>
      <dsp:txXfrm>
        <a:off x="423107" y="768317"/>
        <a:ext cx="7184445" cy="426206"/>
      </dsp:txXfrm>
    </dsp:sp>
    <dsp:sp modelId="{FDE92055-1110-4825-A15C-F0FD43C9FF0E}">
      <dsp:nvSpPr>
        <dsp:cNvPr id="0" name=""/>
        <dsp:cNvSpPr/>
      </dsp:nvSpPr>
      <dsp:spPr>
        <a:xfrm>
          <a:off x="0" y="1707179"/>
          <a:ext cx="8001000" cy="403200"/>
        </a:xfrm>
        <a:prstGeom prst="rect">
          <a:avLst/>
        </a:prstGeom>
        <a:solidFill>
          <a:schemeClr val="lt1">
            <a:alpha val="90000"/>
            <a:hueOff val="0"/>
            <a:satOff val="0"/>
            <a:lumOff val="0"/>
            <a:alphaOff val="0"/>
          </a:schemeClr>
        </a:solidFill>
        <a:ln w="42500"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 modelId="{4C183655-7141-4A2A-9432-F2FB7F1C4257}">
      <dsp:nvSpPr>
        <dsp:cNvPr id="0" name=""/>
        <dsp:cNvSpPr/>
      </dsp:nvSpPr>
      <dsp:spPr>
        <a:xfrm>
          <a:off x="400050" y="1471020"/>
          <a:ext cx="7230559" cy="472320"/>
        </a:xfrm>
        <a:prstGeom prst="roundRect">
          <a:avLst/>
        </a:prstGeom>
        <a:solidFill>
          <a:schemeClr val="accent3"/>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1066800" rtl="0">
            <a:lnSpc>
              <a:spcPct val="90000"/>
            </a:lnSpc>
            <a:spcBef>
              <a:spcPct val="0"/>
            </a:spcBef>
            <a:spcAft>
              <a:spcPct val="35000"/>
            </a:spcAft>
            <a:buNone/>
          </a:pPr>
          <a:r>
            <a:rPr lang="en-US" sz="2400" kern="1200" dirty="0"/>
            <a:t>Focus on entire clinic population</a:t>
          </a:r>
        </a:p>
      </dsp:txBody>
      <dsp:txXfrm>
        <a:off x="423107" y="1494077"/>
        <a:ext cx="7184445" cy="426206"/>
      </dsp:txXfrm>
    </dsp:sp>
    <dsp:sp modelId="{F5B8BD48-3F1F-4E9D-9248-AABD72047D43}">
      <dsp:nvSpPr>
        <dsp:cNvPr id="0" name=""/>
        <dsp:cNvSpPr/>
      </dsp:nvSpPr>
      <dsp:spPr>
        <a:xfrm>
          <a:off x="0" y="2432939"/>
          <a:ext cx="8001000" cy="403200"/>
        </a:xfrm>
        <a:prstGeom prst="rect">
          <a:avLst/>
        </a:prstGeom>
        <a:solidFill>
          <a:schemeClr val="lt1">
            <a:alpha val="90000"/>
            <a:hueOff val="0"/>
            <a:satOff val="0"/>
            <a:lumOff val="0"/>
            <a:alphaOff val="0"/>
          </a:schemeClr>
        </a:solidFill>
        <a:ln w="42500"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 modelId="{E1C42EB7-1E8F-4D00-80BE-AE787C640A7C}">
      <dsp:nvSpPr>
        <dsp:cNvPr id="0" name=""/>
        <dsp:cNvSpPr/>
      </dsp:nvSpPr>
      <dsp:spPr>
        <a:xfrm>
          <a:off x="400050" y="2196779"/>
          <a:ext cx="7226751" cy="472320"/>
        </a:xfrm>
        <a:prstGeom prst="roundRect">
          <a:avLst/>
        </a:prstGeom>
        <a:solidFill>
          <a:schemeClr val="accent4"/>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1066800">
            <a:lnSpc>
              <a:spcPct val="90000"/>
            </a:lnSpc>
            <a:spcBef>
              <a:spcPct val="0"/>
            </a:spcBef>
            <a:spcAft>
              <a:spcPct val="35000"/>
            </a:spcAft>
            <a:buNone/>
          </a:pPr>
          <a:r>
            <a:rPr lang="en-US" sz="2400" kern="1200" dirty="0"/>
            <a:t>Understand Pace/Needs of primary care</a:t>
          </a:r>
        </a:p>
      </dsp:txBody>
      <dsp:txXfrm>
        <a:off x="423107" y="2219836"/>
        <a:ext cx="7180637" cy="426206"/>
      </dsp:txXfrm>
    </dsp:sp>
    <dsp:sp modelId="{C55282E7-F382-4737-9984-F8CE5565D6E5}">
      <dsp:nvSpPr>
        <dsp:cNvPr id="0" name=""/>
        <dsp:cNvSpPr/>
      </dsp:nvSpPr>
      <dsp:spPr>
        <a:xfrm>
          <a:off x="0" y="3158700"/>
          <a:ext cx="8001000" cy="403200"/>
        </a:xfrm>
        <a:prstGeom prst="rect">
          <a:avLst/>
        </a:prstGeom>
        <a:solidFill>
          <a:schemeClr val="lt1">
            <a:alpha val="90000"/>
            <a:hueOff val="0"/>
            <a:satOff val="0"/>
            <a:lumOff val="0"/>
            <a:alphaOff val="0"/>
          </a:schemeClr>
        </a:solidFill>
        <a:ln w="42500"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 modelId="{4FFF2093-BF22-4DDF-B4C6-9A37F9D89709}">
      <dsp:nvSpPr>
        <dsp:cNvPr id="0" name=""/>
        <dsp:cNvSpPr/>
      </dsp:nvSpPr>
      <dsp:spPr>
        <a:xfrm>
          <a:off x="400050" y="2922540"/>
          <a:ext cx="7230559" cy="472320"/>
        </a:xfrm>
        <a:prstGeom prst="roundRect">
          <a:avLst/>
        </a:prstGeom>
        <a:solidFill>
          <a:schemeClr val="accent3"/>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1066800">
            <a:lnSpc>
              <a:spcPct val="90000"/>
            </a:lnSpc>
            <a:spcBef>
              <a:spcPct val="0"/>
            </a:spcBef>
            <a:spcAft>
              <a:spcPct val="35000"/>
            </a:spcAft>
            <a:buNone/>
          </a:pPr>
          <a:r>
            <a:rPr lang="en-US" sz="2400" kern="1200" dirty="0"/>
            <a:t>Openness to medical issues</a:t>
          </a:r>
        </a:p>
      </dsp:txBody>
      <dsp:txXfrm>
        <a:off x="423107" y="2945597"/>
        <a:ext cx="7184445" cy="4262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A33D8-B1F6-4265-BF2D-9090EF5C5EB2}">
      <dsp:nvSpPr>
        <dsp:cNvPr id="0" name=""/>
        <dsp:cNvSpPr/>
      </dsp:nvSpPr>
      <dsp:spPr>
        <a:xfrm>
          <a:off x="0" y="255659"/>
          <a:ext cx="8001000" cy="403200"/>
        </a:xfrm>
        <a:prstGeom prst="rect">
          <a:avLst/>
        </a:prstGeom>
        <a:solidFill>
          <a:schemeClr val="lt1">
            <a:alpha val="90000"/>
            <a:hueOff val="0"/>
            <a:satOff val="0"/>
            <a:lumOff val="0"/>
            <a:alphaOff val="0"/>
          </a:schemeClr>
        </a:solidFill>
        <a:ln w="42500"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 modelId="{EEE76E78-0651-4C07-8F4B-EBCC4D847E3E}">
      <dsp:nvSpPr>
        <dsp:cNvPr id="0" name=""/>
        <dsp:cNvSpPr/>
      </dsp:nvSpPr>
      <dsp:spPr>
        <a:xfrm>
          <a:off x="400050" y="19499"/>
          <a:ext cx="7230559" cy="472320"/>
        </a:xfrm>
        <a:prstGeom prst="roundRect">
          <a:avLst/>
        </a:prstGeom>
        <a:solidFill>
          <a:schemeClr val="accent3"/>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1066800" rtl="0">
            <a:lnSpc>
              <a:spcPct val="90000"/>
            </a:lnSpc>
            <a:spcBef>
              <a:spcPct val="0"/>
            </a:spcBef>
            <a:spcAft>
              <a:spcPct val="35000"/>
            </a:spcAft>
            <a:buNone/>
          </a:pPr>
          <a:r>
            <a:rPr lang="en-US" sz="2400" kern="1200" dirty="0"/>
            <a:t>Impact psychosocial drivers of health</a:t>
          </a:r>
        </a:p>
      </dsp:txBody>
      <dsp:txXfrm>
        <a:off x="423107" y="42556"/>
        <a:ext cx="7184445" cy="426206"/>
      </dsp:txXfrm>
    </dsp:sp>
    <dsp:sp modelId="{0FFE473E-321A-45F5-8B05-70ADA26E444D}">
      <dsp:nvSpPr>
        <dsp:cNvPr id="0" name=""/>
        <dsp:cNvSpPr/>
      </dsp:nvSpPr>
      <dsp:spPr>
        <a:xfrm>
          <a:off x="0" y="981419"/>
          <a:ext cx="8001000" cy="403200"/>
        </a:xfrm>
        <a:prstGeom prst="rect">
          <a:avLst/>
        </a:prstGeom>
        <a:solidFill>
          <a:schemeClr val="lt1">
            <a:alpha val="90000"/>
            <a:hueOff val="0"/>
            <a:satOff val="0"/>
            <a:lumOff val="0"/>
            <a:alphaOff val="0"/>
          </a:schemeClr>
        </a:solidFill>
        <a:ln w="42500"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 modelId="{4CF39A6D-364A-4FC5-942B-CBCCB06437D4}">
      <dsp:nvSpPr>
        <dsp:cNvPr id="0" name=""/>
        <dsp:cNvSpPr/>
      </dsp:nvSpPr>
      <dsp:spPr>
        <a:xfrm>
          <a:off x="400050" y="745260"/>
          <a:ext cx="7230559" cy="472320"/>
        </a:xfrm>
        <a:prstGeom prst="roundRect">
          <a:avLst/>
        </a:prstGeom>
        <a:solidFill>
          <a:schemeClr val="accent4"/>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1066800" rtl="0">
            <a:lnSpc>
              <a:spcPct val="90000"/>
            </a:lnSpc>
            <a:spcBef>
              <a:spcPct val="0"/>
            </a:spcBef>
            <a:spcAft>
              <a:spcPct val="35000"/>
            </a:spcAft>
            <a:buNone/>
          </a:pPr>
          <a:r>
            <a:rPr lang="en-US" sz="2400" kern="1200" dirty="0"/>
            <a:t>Support improved practice productivity</a:t>
          </a:r>
        </a:p>
      </dsp:txBody>
      <dsp:txXfrm>
        <a:off x="423107" y="768317"/>
        <a:ext cx="7184445" cy="426206"/>
      </dsp:txXfrm>
    </dsp:sp>
    <dsp:sp modelId="{FDE92055-1110-4825-A15C-F0FD43C9FF0E}">
      <dsp:nvSpPr>
        <dsp:cNvPr id="0" name=""/>
        <dsp:cNvSpPr/>
      </dsp:nvSpPr>
      <dsp:spPr>
        <a:xfrm>
          <a:off x="0" y="1707179"/>
          <a:ext cx="8001000" cy="403200"/>
        </a:xfrm>
        <a:prstGeom prst="rect">
          <a:avLst/>
        </a:prstGeom>
        <a:solidFill>
          <a:schemeClr val="lt1">
            <a:alpha val="90000"/>
            <a:hueOff val="0"/>
            <a:satOff val="0"/>
            <a:lumOff val="0"/>
            <a:alphaOff val="0"/>
          </a:schemeClr>
        </a:solidFill>
        <a:ln w="42500"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 modelId="{4C183655-7141-4A2A-9432-F2FB7F1C4257}">
      <dsp:nvSpPr>
        <dsp:cNvPr id="0" name=""/>
        <dsp:cNvSpPr/>
      </dsp:nvSpPr>
      <dsp:spPr>
        <a:xfrm>
          <a:off x="400050" y="1471020"/>
          <a:ext cx="7230559" cy="472320"/>
        </a:xfrm>
        <a:prstGeom prst="roundRect">
          <a:avLst/>
        </a:prstGeom>
        <a:solidFill>
          <a:schemeClr val="accent3"/>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1066800" rtl="0">
            <a:lnSpc>
              <a:spcPct val="90000"/>
            </a:lnSpc>
            <a:spcBef>
              <a:spcPct val="0"/>
            </a:spcBef>
            <a:spcAft>
              <a:spcPct val="35000"/>
            </a:spcAft>
            <a:buNone/>
          </a:pPr>
          <a:r>
            <a:rPr lang="en-US" sz="2400" kern="1200" dirty="0"/>
            <a:t>Provide consultation on behavioral issues</a:t>
          </a:r>
        </a:p>
      </dsp:txBody>
      <dsp:txXfrm>
        <a:off x="423107" y="1494077"/>
        <a:ext cx="7184445" cy="426206"/>
      </dsp:txXfrm>
    </dsp:sp>
    <dsp:sp modelId="{F5B8BD48-3F1F-4E9D-9248-AABD72047D43}">
      <dsp:nvSpPr>
        <dsp:cNvPr id="0" name=""/>
        <dsp:cNvSpPr/>
      </dsp:nvSpPr>
      <dsp:spPr>
        <a:xfrm>
          <a:off x="0" y="2432939"/>
          <a:ext cx="8001000" cy="403200"/>
        </a:xfrm>
        <a:prstGeom prst="rect">
          <a:avLst/>
        </a:prstGeom>
        <a:solidFill>
          <a:schemeClr val="lt1">
            <a:alpha val="90000"/>
            <a:hueOff val="0"/>
            <a:satOff val="0"/>
            <a:lumOff val="0"/>
            <a:alphaOff val="0"/>
          </a:schemeClr>
        </a:solidFill>
        <a:ln w="42500"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 modelId="{E1C42EB7-1E8F-4D00-80BE-AE787C640A7C}">
      <dsp:nvSpPr>
        <dsp:cNvPr id="0" name=""/>
        <dsp:cNvSpPr/>
      </dsp:nvSpPr>
      <dsp:spPr>
        <a:xfrm>
          <a:off x="400050" y="2196779"/>
          <a:ext cx="7226751" cy="472320"/>
        </a:xfrm>
        <a:prstGeom prst="roundRect">
          <a:avLst/>
        </a:prstGeom>
        <a:solidFill>
          <a:schemeClr val="accent4"/>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1066800">
            <a:lnSpc>
              <a:spcPct val="90000"/>
            </a:lnSpc>
            <a:spcBef>
              <a:spcPct val="0"/>
            </a:spcBef>
            <a:spcAft>
              <a:spcPct val="35000"/>
            </a:spcAft>
            <a:buNone/>
          </a:pPr>
          <a:r>
            <a:rPr lang="en-US" sz="2400" kern="1200" dirty="0"/>
            <a:t>Action/Change/Problem oriented</a:t>
          </a:r>
        </a:p>
      </dsp:txBody>
      <dsp:txXfrm>
        <a:off x="423107" y="2219836"/>
        <a:ext cx="7180637" cy="426206"/>
      </dsp:txXfrm>
    </dsp:sp>
    <dsp:sp modelId="{C55282E7-F382-4737-9984-F8CE5565D6E5}">
      <dsp:nvSpPr>
        <dsp:cNvPr id="0" name=""/>
        <dsp:cNvSpPr/>
      </dsp:nvSpPr>
      <dsp:spPr>
        <a:xfrm>
          <a:off x="0" y="3158700"/>
          <a:ext cx="8001000" cy="403200"/>
        </a:xfrm>
        <a:prstGeom prst="rect">
          <a:avLst/>
        </a:prstGeom>
        <a:solidFill>
          <a:schemeClr val="lt1">
            <a:alpha val="90000"/>
            <a:hueOff val="0"/>
            <a:satOff val="0"/>
            <a:lumOff val="0"/>
            <a:alphaOff val="0"/>
          </a:schemeClr>
        </a:solidFill>
        <a:ln w="42500"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 modelId="{4FFF2093-BF22-4DDF-B4C6-9A37F9D89709}">
      <dsp:nvSpPr>
        <dsp:cNvPr id="0" name=""/>
        <dsp:cNvSpPr/>
      </dsp:nvSpPr>
      <dsp:spPr>
        <a:xfrm>
          <a:off x="400050" y="2922540"/>
          <a:ext cx="7230559" cy="472320"/>
        </a:xfrm>
        <a:prstGeom prst="roundRect">
          <a:avLst/>
        </a:prstGeom>
        <a:solidFill>
          <a:schemeClr val="accent3"/>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1066800">
            <a:lnSpc>
              <a:spcPct val="90000"/>
            </a:lnSpc>
            <a:spcBef>
              <a:spcPct val="0"/>
            </a:spcBef>
            <a:spcAft>
              <a:spcPct val="35000"/>
            </a:spcAft>
            <a:buNone/>
          </a:pPr>
          <a:r>
            <a:rPr lang="en-US" sz="2400" kern="1200" dirty="0"/>
            <a:t>Increase access to BH interventions</a:t>
          </a:r>
        </a:p>
      </dsp:txBody>
      <dsp:txXfrm>
        <a:off x="423107" y="2945597"/>
        <a:ext cx="7184445"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B8228C74-9DAD-43AA-9F95-F0561972700D}" type="datetimeFigureOut">
              <a:rPr lang="en-US" smtClean="0"/>
              <a:t>3/26/19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3242E1BD-3BA1-4FBE-B22D-4C3DFDB03D1A}" type="slidenum">
              <a:rPr lang="en-US" smtClean="0"/>
              <a:t>‹#›</a:t>
            </a:fld>
            <a:endParaRPr lang="en-US"/>
          </a:p>
        </p:txBody>
      </p:sp>
    </p:spTree>
    <p:extLst>
      <p:ext uri="{BB962C8B-B14F-4D97-AF65-F5344CB8AC3E}">
        <p14:creationId xmlns:p14="http://schemas.microsoft.com/office/powerpoint/2010/main" val="1325100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7B20F1BF-E567-4877-A1BE-8856FAEB1668}" type="datetimeFigureOut">
              <a:rPr lang="en-US" smtClean="0"/>
              <a:t>3/26/19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1C4849A2-FF9E-4011-8E99-1FF05610818C}" type="slidenum">
              <a:rPr lang="en-US" smtClean="0"/>
              <a:t>‹#›</a:t>
            </a:fld>
            <a:endParaRPr lang="en-US"/>
          </a:p>
        </p:txBody>
      </p:sp>
    </p:spTree>
    <p:extLst>
      <p:ext uri="{BB962C8B-B14F-4D97-AF65-F5344CB8AC3E}">
        <p14:creationId xmlns:p14="http://schemas.microsoft.com/office/powerpoint/2010/main" val="1522482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5A040-4906-420A-B8EF-97E9B7010D26}"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889910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2BFAE0-F57B-41E1-935F-177863B30B09}" type="slidenum">
              <a:rPr lang="en-US" smtClean="0"/>
              <a:pPr/>
              <a:t>18</a:t>
            </a:fld>
            <a:endParaRPr lang="en-US" dirty="0"/>
          </a:p>
        </p:txBody>
      </p:sp>
    </p:spTree>
    <p:extLst>
      <p:ext uri="{BB962C8B-B14F-4D97-AF65-F5344CB8AC3E}">
        <p14:creationId xmlns:p14="http://schemas.microsoft.com/office/powerpoint/2010/main" val="817395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2BFAE0-F57B-41E1-935F-177863B30B09}" type="slidenum">
              <a:rPr lang="en-US" smtClean="0"/>
              <a:pPr/>
              <a:t>23</a:t>
            </a:fld>
            <a:endParaRPr lang="en-US" dirty="0"/>
          </a:p>
        </p:txBody>
      </p:sp>
    </p:spTree>
    <p:extLst>
      <p:ext uri="{BB962C8B-B14F-4D97-AF65-F5344CB8AC3E}">
        <p14:creationId xmlns:p14="http://schemas.microsoft.com/office/powerpoint/2010/main" val="3698114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2BFAE0-F57B-41E1-935F-177863B30B09}" type="slidenum">
              <a:rPr lang="en-US" smtClean="0"/>
              <a:pPr/>
              <a:t>24</a:t>
            </a:fld>
            <a:endParaRPr lang="en-US" dirty="0"/>
          </a:p>
        </p:txBody>
      </p:sp>
    </p:spTree>
    <p:extLst>
      <p:ext uri="{BB962C8B-B14F-4D97-AF65-F5344CB8AC3E}">
        <p14:creationId xmlns:p14="http://schemas.microsoft.com/office/powerpoint/2010/main" val="34196129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5" name="Rounded Rectangle 14"/>
          <p:cNvSpPr/>
          <p:nvPr/>
        </p:nvSpPr>
        <p:spPr>
          <a:xfrm>
            <a:off x="304800" y="0"/>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Subtitle 19"/>
          <p:cNvSpPr>
            <a:spLocks noGrp="1"/>
          </p:cNvSpPr>
          <p:nvPr>
            <p:ph type="subTitle" idx="1"/>
          </p:nvPr>
        </p:nvSpPr>
        <p:spPr>
          <a:xfrm>
            <a:off x="762000" y="2514600"/>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endParaRPr kumimoji="0" lang="en-US" dirty="0"/>
          </a:p>
        </p:txBody>
      </p:sp>
      <p:pic>
        <p:nvPicPr>
          <p:cNvPr id="9" name="Picture 8" descr="Puzzle.jpg"/>
          <p:cNvPicPr>
            <a:picLocks noChangeAspect="1"/>
          </p:cNvPicPr>
          <p:nvPr/>
        </p:nvPicPr>
        <p:blipFill>
          <a:blip r:embed="rId2" cstate="print"/>
          <a:stretch>
            <a:fillRect/>
          </a:stretch>
        </p:blipFill>
        <p:spPr>
          <a:xfrm>
            <a:off x="2514600" y="3581400"/>
            <a:ext cx="3810000" cy="2544932"/>
          </a:xfrm>
          <a:prstGeom prst="rect">
            <a:avLst/>
          </a:prstGeom>
        </p:spPr>
      </p:pic>
      <p:sp>
        <p:nvSpPr>
          <p:cNvPr id="8" name="TextBox 7"/>
          <p:cNvSpPr txBox="1"/>
          <p:nvPr/>
        </p:nvSpPr>
        <p:spPr>
          <a:xfrm>
            <a:off x="3581400" y="6324600"/>
            <a:ext cx="4800600" cy="246221"/>
          </a:xfrm>
          <a:prstGeom prst="rect">
            <a:avLst/>
          </a:prstGeom>
          <a:noFill/>
        </p:spPr>
        <p:txBody>
          <a:bodyPr wrap="square" rtlCol="0">
            <a:spAutoFit/>
          </a:bodyPr>
          <a:lstStyle/>
          <a:p>
            <a:r>
              <a:rPr lang="en-US" sz="1000" kern="1200" dirty="0">
                <a:solidFill>
                  <a:schemeClr val="tx1"/>
                </a:solidFill>
                <a:latin typeface="+mn-lt"/>
                <a:ea typeface="+mn-ea"/>
                <a:cs typeface="+mn-cs"/>
              </a:rPr>
              <a:t>© 2019 St. Louis Behavioral Medicine Institute.  All Rights Reserved.</a:t>
            </a:r>
            <a:endParaRPr lang="en-US" sz="10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5" name="Title 4"/>
          <p:cNvSpPr>
            <a:spLocks noGrp="1"/>
          </p:cNvSpPr>
          <p:nvPr>
            <p:ph type="ctrTitle"/>
          </p:nvPr>
        </p:nvSpPr>
        <p:spPr>
          <a:xfrm>
            <a:off x="762000" y="609600"/>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endParaRPr kumimoji="0" lang="en-US" dirty="0"/>
          </a:p>
        </p:txBody>
      </p:sp>
      <p:sp>
        <p:nvSpPr>
          <p:cNvPr id="20" name="Subtitle 19"/>
          <p:cNvSpPr>
            <a:spLocks noGrp="1"/>
          </p:cNvSpPr>
          <p:nvPr>
            <p:ph type="subTitle" idx="1"/>
          </p:nvPr>
        </p:nvSpPr>
        <p:spPr>
          <a:xfrm>
            <a:off x="762000" y="2514600"/>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791200" y="6203667"/>
            <a:ext cx="2590800" cy="384048"/>
          </a:xfrm>
          <a:prstGeom prst="rect">
            <a:avLst/>
          </a:prstGeom>
        </p:spPr>
        <p:txBody>
          <a:bodyPr/>
          <a:lstStyle/>
          <a:p>
            <a:fld id="{8709AC06-BF98-4D1A-AA18-6289FDCE61BB}" type="datetimeFigureOut">
              <a:rPr lang="en-US" smtClean="0"/>
              <a:pPr/>
              <a:t>3/26/19</a:t>
            </a:fld>
            <a:endParaRPr lang="en-US"/>
          </a:p>
        </p:txBody>
      </p:sp>
      <p:sp>
        <p:nvSpPr>
          <p:cNvPr id="3" name="Footer Placeholder 2"/>
          <p:cNvSpPr>
            <a:spLocks noGrp="1"/>
          </p:cNvSpPr>
          <p:nvPr>
            <p:ph type="ftr" sz="quarter" idx="11"/>
          </p:nvPr>
        </p:nvSpPr>
        <p:spPr>
          <a:xfrm>
            <a:off x="2133600" y="6203667"/>
            <a:ext cx="3581400" cy="384048"/>
          </a:xfrm>
          <a:prstGeom prst="rect">
            <a:avLst/>
          </a:prstGeom>
        </p:spPr>
        <p:txBody>
          <a:bodyPr/>
          <a:lstStyle/>
          <a:p>
            <a:endParaRPr lang="en-US"/>
          </a:p>
        </p:txBody>
      </p:sp>
      <p:sp>
        <p:nvSpPr>
          <p:cNvPr id="4" name="Slide Number Placeholder 3"/>
          <p:cNvSpPr>
            <a:spLocks noGrp="1"/>
          </p:cNvSpPr>
          <p:nvPr>
            <p:ph type="sldNum" sz="quarter" idx="12"/>
          </p:nvPr>
        </p:nvSpPr>
        <p:spPr>
          <a:xfrm>
            <a:off x="8410575" y="6181531"/>
            <a:ext cx="609600" cy="457200"/>
          </a:xfrm>
          <a:prstGeom prst="rect">
            <a:avLst/>
          </a:prstGeom>
        </p:spPr>
        <p:txBody>
          <a:bodyPr/>
          <a:lstStyle/>
          <a:p>
            <a:fld id="{F3D322D2-5412-461B-91CC-731527810F4C}" type="slidenum">
              <a:rPr lang="en-US" smtClean="0"/>
              <a:pPr/>
              <a:t>‹#›</a:t>
            </a:fld>
            <a:endParaRPr lang="en-US"/>
          </a:p>
        </p:txBody>
      </p:sp>
    </p:spTree>
    <p:extLst>
      <p:ext uri="{BB962C8B-B14F-4D97-AF65-F5344CB8AC3E}">
        <p14:creationId xmlns:p14="http://schemas.microsoft.com/office/powerpoint/2010/main" val="2041535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8167" y="122238"/>
            <a:ext cx="8713074" cy="639762"/>
          </a:xfrm>
        </p:spPr>
        <p:txBody>
          <a:bodyPr>
            <a:no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166773" y="914400"/>
            <a:ext cx="8719475" cy="5410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a:xfrm>
            <a:off x="3124200" y="6626225"/>
            <a:ext cx="2895600" cy="168275"/>
          </a:xfrm>
          <a:prstGeom prst="rect">
            <a:avLst/>
          </a:prstGeom>
        </p:spPr>
        <p:txBody>
          <a:bodyPr/>
          <a:lstStyle>
            <a:lvl1pPr>
              <a:defRPr/>
            </a:lvl1pPr>
          </a:lstStyle>
          <a:p>
            <a:pPr fontAlgn="base">
              <a:spcBef>
                <a:spcPct val="0"/>
              </a:spcBef>
              <a:spcAft>
                <a:spcPct val="0"/>
              </a:spcAft>
              <a:defRPr/>
            </a:pPr>
            <a:endParaRPr lang="en-US" sz="2400" dirty="0">
              <a:solidFill>
                <a:prstClr val="black"/>
              </a:solidFill>
              <a:latin typeface="Arial" charset="0"/>
              <a:ea typeface="ＭＳ Ｐゴシック" charset="-128"/>
            </a:endParaRPr>
          </a:p>
        </p:txBody>
      </p:sp>
      <p:sp>
        <p:nvSpPr>
          <p:cNvPr id="5" name="Slide Number Placeholder 5"/>
          <p:cNvSpPr>
            <a:spLocks noGrp="1"/>
          </p:cNvSpPr>
          <p:nvPr>
            <p:ph type="sldNum" sz="quarter" idx="11"/>
          </p:nvPr>
        </p:nvSpPr>
        <p:spPr/>
        <p:txBody>
          <a:bodyPr/>
          <a:lstStyle>
            <a:lvl1pPr>
              <a:defRPr/>
            </a:lvl1pPr>
          </a:lstStyle>
          <a:p>
            <a:fld id="{2177119C-9C61-4E5B-89DB-BF9368355485}"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12072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5056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5" name="Rectangle 4"/>
          <p:cNvSpPr/>
          <p:nvPr userDrawn="1"/>
        </p:nvSpPr>
        <p:spPr>
          <a:xfrm>
            <a:off x="0" y="5354284"/>
            <a:ext cx="9145616" cy="1503715"/>
          </a:xfrm>
          <a:prstGeom prst="rect">
            <a:avLst/>
          </a:prstGeom>
          <a:solidFill>
            <a:schemeClr val="accent5">
              <a:lumMod val="60000"/>
              <a:lumOff val="40000"/>
            </a:schemeClr>
          </a:solid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2" name="Title 1"/>
          <p:cNvSpPr>
            <a:spLocks noGrp="1"/>
          </p:cNvSpPr>
          <p:nvPr>
            <p:ph type="ctrTitle"/>
          </p:nvPr>
        </p:nvSpPr>
        <p:spPr>
          <a:xfrm>
            <a:off x="228600" y="457200"/>
            <a:ext cx="7543800" cy="1470025"/>
          </a:xfrm>
        </p:spPr>
        <p:txBody>
          <a:bodyPr/>
          <a:lstStyle>
            <a:lvl1pPr algn="l">
              <a:defRPr sz="4400" b="1">
                <a:solidFill>
                  <a:schemeClr val="accent5">
                    <a:lumMod val="75000"/>
                  </a:schemeClr>
                </a:solidFill>
              </a:defRPr>
            </a:lvl1pPr>
          </a:lstStyle>
          <a:p>
            <a:r>
              <a:rPr lang="en-US" dirty="0"/>
              <a:t>Click to edit Master title style</a:t>
            </a:r>
          </a:p>
        </p:txBody>
      </p:sp>
      <p:sp>
        <p:nvSpPr>
          <p:cNvPr id="3" name="Subtitle 2"/>
          <p:cNvSpPr>
            <a:spLocks noGrp="1"/>
          </p:cNvSpPr>
          <p:nvPr>
            <p:ph type="subTitle" idx="1"/>
          </p:nvPr>
        </p:nvSpPr>
        <p:spPr>
          <a:xfrm>
            <a:off x="244365" y="1960179"/>
            <a:ext cx="7549055" cy="530773"/>
          </a:xfrm>
        </p:spPr>
        <p:txBody>
          <a:bodyPr>
            <a:normAutofit/>
          </a:bodyPr>
          <a:lstStyle>
            <a:lvl1pPr marL="0" indent="0" algn="l">
              <a:buNone/>
              <a:defRPr sz="2800">
                <a:solidFill>
                  <a:schemeClr val="accent2">
                    <a:lumMod val="60000"/>
                    <a:lumOff val="40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Footer Placeholder 4"/>
          <p:cNvSpPr>
            <a:spLocks noGrp="1"/>
          </p:cNvSpPr>
          <p:nvPr>
            <p:ph type="ftr" sz="quarter" idx="11"/>
          </p:nvPr>
        </p:nvSpPr>
        <p:spPr>
          <a:xfrm>
            <a:off x="457200" y="6477000"/>
            <a:ext cx="6324600" cy="212725"/>
          </a:xfrm>
          <a:prstGeom prst="rect">
            <a:avLst/>
          </a:prstGeom>
        </p:spPr>
        <p:txBody>
          <a:bodyPr/>
          <a:lstStyle>
            <a:lvl1pPr algn="l">
              <a:defRPr>
                <a:solidFill>
                  <a:schemeClr val="bg1"/>
                </a:solidFill>
                <a:latin typeface="Calibri" pitchFamily="34" charset="0"/>
              </a:defRPr>
            </a:lvl1pPr>
          </a:lstStyle>
          <a:p>
            <a:pPr fontAlgn="base">
              <a:spcBef>
                <a:spcPct val="0"/>
              </a:spcBef>
              <a:spcAft>
                <a:spcPct val="0"/>
              </a:spcAft>
              <a:defRPr/>
            </a:pPr>
            <a:endParaRPr lang="en-US" sz="2400" dirty="0">
              <a:solidFill>
                <a:prstClr val="white"/>
              </a:solidFill>
              <a:ea typeface="ＭＳ Ｐゴシック" charset="-128"/>
            </a:endParaRPr>
          </a:p>
        </p:txBody>
      </p:sp>
      <p:sp>
        <p:nvSpPr>
          <p:cNvPr id="10" name="Rectangle 9"/>
          <p:cNvSpPr/>
          <p:nvPr userDrawn="1"/>
        </p:nvSpPr>
        <p:spPr bwMode="auto">
          <a:xfrm rot="5400000">
            <a:off x="5507775" y="1760127"/>
            <a:ext cx="5412119" cy="1860332"/>
          </a:xfrm>
          <a:prstGeom prst="rect">
            <a:avLst/>
          </a:prstGeom>
          <a:solidFill>
            <a:srgbClr val="FFFFB9"/>
          </a:solidFill>
          <a:ln w="25400">
            <a:solidFill>
              <a:schemeClr val="accent5">
                <a:lumMod val="75000"/>
              </a:schemeClr>
            </a:solidFill>
            <a:headEnd/>
            <a:tailEnd/>
          </a:ln>
          <a:effectLst/>
        </p:spPr>
        <p:style>
          <a:lnRef idx="1">
            <a:schemeClr val="accent5"/>
          </a:lnRef>
          <a:fillRef idx="2">
            <a:schemeClr val="accent5"/>
          </a:fillRef>
          <a:effectRef idx="1">
            <a:schemeClr val="accent5"/>
          </a:effectRef>
          <a:fontRef idx="minor">
            <a:schemeClr val="dk1"/>
          </a:fontRef>
        </p:style>
        <p:txBody>
          <a:bodyPr rtlCol="0" anchor="ctr"/>
          <a:lstStyle/>
          <a:p>
            <a:pPr algn="ctr" fontAlgn="base">
              <a:spcBef>
                <a:spcPct val="0"/>
              </a:spcBef>
              <a:spcAft>
                <a:spcPct val="0"/>
              </a:spcAft>
            </a:pPr>
            <a:endParaRPr lang="en-US" sz="1200" dirty="0">
              <a:solidFill>
                <a:prstClr val="black"/>
              </a:solidFill>
            </a:endParaRP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32331" y="5380587"/>
            <a:ext cx="2697519" cy="1461647"/>
          </a:xfrm>
          <a:prstGeom prst="rect">
            <a:avLst/>
          </a:prstGeom>
          <a:noFill/>
          <a:ln w="25400">
            <a:solidFill>
              <a:schemeClr val="accent5">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8675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a:xfrm>
            <a:off x="5715000" y="6356350"/>
            <a:ext cx="1524000" cy="365125"/>
          </a:xfrm>
          <a:prstGeom prst="rect">
            <a:avLst/>
          </a:prstGeom>
        </p:spPr>
        <p:txBody>
          <a:bodyPr/>
          <a:lstStyle/>
          <a:p>
            <a:pPr fontAlgn="base">
              <a:spcBef>
                <a:spcPct val="0"/>
              </a:spcBef>
              <a:spcAft>
                <a:spcPct val="0"/>
              </a:spcAft>
            </a:pPr>
            <a:fld id="{ACEA6260-7099-4EA1-8C79-A33C6168E37B}" type="datetimeFigureOut">
              <a:rPr lang="en-US" sz="2400">
                <a:solidFill>
                  <a:prstClr val="black"/>
                </a:solidFill>
                <a:latin typeface="Arial" charset="0"/>
                <a:ea typeface="ＭＳ Ｐゴシック" charset="-128"/>
              </a:rPr>
              <a:pPr fontAlgn="base">
                <a:spcBef>
                  <a:spcPct val="0"/>
                </a:spcBef>
                <a:spcAft>
                  <a:spcPct val="0"/>
                </a:spcAft>
              </a:pPr>
              <a:t>3/26/19</a:t>
            </a:fld>
            <a:endParaRPr lang="en-US" sz="2400" dirty="0">
              <a:solidFill>
                <a:prstClr val="black"/>
              </a:solidFill>
              <a:latin typeface="Arial" charset="0"/>
              <a:ea typeface="ＭＳ Ｐゴシック" charset="-128"/>
            </a:endParaRPr>
          </a:p>
        </p:txBody>
      </p:sp>
      <p:sp>
        <p:nvSpPr>
          <p:cNvPr id="4" name="Footer Placeholder 3"/>
          <p:cNvSpPr>
            <a:spLocks noGrp="1"/>
          </p:cNvSpPr>
          <p:nvPr>
            <p:ph type="ftr" sz="quarter" idx="11"/>
          </p:nvPr>
        </p:nvSpPr>
        <p:spPr>
          <a:xfrm>
            <a:off x="609600" y="6356350"/>
            <a:ext cx="2895600" cy="365125"/>
          </a:xfrm>
          <a:prstGeom prst="rect">
            <a:avLst/>
          </a:prstGeom>
        </p:spPr>
        <p:txBody>
          <a:bodyPr/>
          <a:lstStyle/>
          <a:p>
            <a:pPr fontAlgn="base">
              <a:spcBef>
                <a:spcPct val="0"/>
              </a:spcBef>
              <a:spcAft>
                <a:spcPct val="0"/>
              </a:spcAft>
            </a:pPr>
            <a:endParaRPr lang="en-US" sz="2400" dirty="0">
              <a:solidFill>
                <a:prstClr val="black"/>
              </a:solidFill>
              <a:latin typeface="Arial" charset="0"/>
              <a:ea typeface="ＭＳ Ｐゴシック" charset="-128"/>
            </a:endParaRPr>
          </a:p>
        </p:txBody>
      </p:sp>
      <p:sp>
        <p:nvSpPr>
          <p:cNvPr id="5" name="Slide Number Placeholder 4"/>
          <p:cNvSpPr>
            <a:spLocks noGrp="1"/>
          </p:cNvSpPr>
          <p:nvPr>
            <p:ph type="sldNum" sz="quarter" idx="12"/>
          </p:nvPr>
        </p:nvSpPr>
        <p:spPr/>
        <p:txBody>
          <a:bodyPr/>
          <a:lstStyle/>
          <a:p>
            <a:fld id="{356D1B00-592F-482D-8772-78B500F9B8B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16096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349135" y="6459788"/>
            <a:ext cx="1963883" cy="365125"/>
          </a:xfrm>
          <a:prstGeom prst="rect">
            <a:avLst/>
          </a:prstGeom>
        </p:spPr>
        <p:txBody>
          <a:bodyPr/>
          <a:lstStyle>
            <a:lvl1pPr algn="l">
              <a:defRPr/>
            </a:lvl1pPr>
          </a:lstStyle>
          <a:p>
            <a:pPr>
              <a:defRPr/>
            </a:pPr>
            <a:fld id="{B18FA7D7-3AF6-4095-AF38-B227E53574C0}" type="datetimeFigureOut">
              <a:rPr lang="en-US" smtClean="0"/>
              <a:pPr>
                <a:defRPr/>
              </a:pPr>
              <a:t>3/26/19</a:t>
            </a:fld>
            <a:endParaRPr lang="en-US"/>
          </a:p>
        </p:txBody>
      </p:sp>
      <p:sp>
        <p:nvSpPr>
          <p:cNvPr id="6" name="Footer Placeholder 5"/>
          <p:cNvSpPr>
            <a:spLocks noGrp="1"/>
          </p:cNvSpPr>
          <p:nvPr>
            <p:ph type="ftr" sz="quarter" idx="11"/>
          </p:nvPr>
        </p:nvSpPr>
        <p:spPr>
          <a:xfrm>
            <a:off x="3600450" y="6459788"/>
            <a:ext cx="3486150" cy="365125"/>
          </a:xfrm>
          <a:prstGeom prst="rect">
            <a:avLst/>
          </a:prstGeo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4E4B8D6C-5773-4FC8-BC2B-ED8CD63ABC48}" type="slidenum">
              <a:rPr lang="en-US" smtClean="0"/>
              <a:pPr>
                <a:defRPr/>
              </a:pPr>
              <a:t>‹#›</a:t>
            </a:fld>
            <a:endParaRPr lang="en-US"/>
          </a:p>
        </p:txBody>
      </p:sp>
    </p:spTree>
    <p:extLst>
      <p:ext uri="{BB962C8B-B14F-4D97-AF65-F5344CB8AC3E}">
        <p14:creationId xmlns:p14="http://schemas.microsoft.com/office/powerpoint/2010/main" val="318805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7FA0F6A7-8702-4A37-9D97-18102220767C}" type="datetimeFigureOut">
              <a:rPr lang="en-US" smtClean="0"/>
              <a:pPr>
                <a:defRPr/>
              </a:pPr>
              <a:t>3/26/19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87FA315-5A1B-4ACD-B87D-C5A021C1C579}"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8847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5B302D6-3FD7-4404-953F-6B6D133096CC}" type="datetimeFigureOut">
              <a:rPr lang="en-US" smtClean="0"/>
              <a:pPr>
                <a:defRPr/>
              </a:pPr>
              <a:t>3/26/19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2C2351D-3F88-4E0A-A0A3-6FF5D11C0252}" type="slidenum">
              <a:rPr lang="en-US" smtClean="0"/>
              <a:pPr>
                <a:defRPr/>
              </a:pPr>
              <a:t>‹#›</a:t>
            </a:fld>
            <a:endParaRPr lang="en-US"/>
          </a:p>
        </p:txBody>
      </p:sp>
    </p:spTree>
    <p:extLst>
      <p:ext uri="{BB962C8B-B14F-4D97-AF65-F5344CB8AC3E}">
        <p14:creationId xmlns:p14="http://schemas.microsoft.com/office/powerpoint/2010/main" val="20371048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D74D5756-0400-4F57-AFD0-36B3FCEE4814}" type="datetimeFigureOut">
              <a:rPr lang="en-US" smtClean="0"/>
              <a:pPr>
                <a:defRPr/>
              </a:pPr>
              <a:t>3/26/19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3651DA9-B19C-4B35-8D77-412711F3572E}"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391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6"/>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7"/>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274A1727-1C18-45A4-B309-7E462647BF98}" type="datetimeFigureOut">
              <a:rPr lang="en-US" smtClean="0"/>
              <a:pPr>
                <a:defRPr/>
              </a:pPr>
              <a:t>3/26/19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DBC4A09-36AA-49E2-878A-5F2F16CE3158}" type="slidenum">
              <a:rPr lang="en-US" smtClean="0"/>
              <a:pPr>
                <a:defRPr/>
              </a:pPr>
              <a:t>‹#›</a:t>
            </a:fld>
            <a:endParaRPr lang="en-US"/>
          </a:p>
        </p:txBody>
      </p:sp>
    </p:spTree>
    <p:extLst>
      <p:ext uri="{BB962C8B-B14F-4D97-AF65-F5344CB8AC3E}">
        <p14:creationId xmlns:p14="http://schemas.microsoft.com/office/powerpoint/2010/main" val="390811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81000"/>
            <a:ext cx="8183880" cy="701040"/>
          </a:xfrm>
        </p:spPr>
        <p:txBody>
          <a:bodyPr/>
          <a:lstStyle>
            <a:lvl1pPr>
              <a:defRPr/>
            </a:lvl1pPr>
            <a:extLst/>
          </a:lstStyle>
          <a:p>
            <a:r>
              <a:rPr kumimoji="0" lang="en-US" dirty="0"/>
              <a:t>Title</a:t>
            </a:r>
          </a:p>
        </p:txBody>
      </p:sp>
      <p:sp>
        <p:nvSpPr>
          <p:cNvPr id="3" name="Content Placeholder 2"/>
          <p:cNvSpPr>
            <a:spLocks noGrp="1"/>
          </p:cNvSpPr>
          <p:nvPr>
            <p:ph idx="1"/>
          </p:nvPr>
        </p:nvSpPr>
        <p:spPr>
          <a:xfrm>
            <a:off x="609600" y="1143000"/>
            <a:ext cx="8183880" cy="41879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Slide Number Placeholder 5"/>
          <p:cNvSpPr>
            <a:spLocks noGrp="1"/>
          </p:cNvSpPr>
          <p:nvPr>
            <p:ph type="sldNum" sz="quarter" idx="12"/>
          </p:nvPr>
        </p:nvSpPr>
        <p:spPr>
          <a:xfrm>
            <a:off x="8348328" y="6111875"/>
            <a:ext cx="457200" cy="365125"/>
          </a:xfrm>
          <a:prstGeom prst="rect">
            <a:avLst/>
          </a:prstGeom>
        </p:spPr>
        <p:txBody>
          <a:bodyPr/>
          <a:lstStyle/>
          <a:p>
            <a:fld id="{F3D322D2-5412-461B-91CC-731527810F4C}"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6"/>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D3827405-50AC-41D9-9999-9EAC7CDB2851}" type="datetimeFigureOut">
              <a:rPr lang="en-US" smtClean="0"/>
              <a:pPr>
                <a:defRPr/>
              </a:pPr>
              <a:t>3/26/19</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7B67AB2-022E-493D-9C7B-F0C5898E5EBD}" type="slidenum">
              <a:rPr lang="en-US" smtClean="0"/>
              <a:pPr>
                <a:defRPr/>
              </a:pPr>
              <a:t>‹#›</a:t>
            </a:fld>
            <a:endParaRPr lang="en-US"/>
          </a:p>
        </p:txBody>
      </p:sp>
    </p:spTree>
    <p:extLst>
      <p:ext uri="{BB962C8B-B14F-4D97-AF65-F5344CB8AC3E}">
        <p14:creationId xmlns:p14="http://schemas.microsoft.com/office/powerpoint/2010/main" val="3207859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7B19C3C6-8395-4C86-B599-E06A44F5BE79}" type="datetimeFigureOut">
              <a:rPr lang="en-US" smtClean="0"/>
              <a:pPr>
                <a:defRPr/>
              </a:pPr>
              <a:t>3/26/19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1594394-69EC-4E27-AA56-FF4CEF1D77C6}" type="slidenum">
              <a:rPr lang="en-US" smtClean="0"/>
              <a:pPr>
                <a:defRPr/>
              </a:pPr>
              <a:t>‹#›</a:t>
            </a:fld>
            <a:endParaRPr lang="en-US"/>
          </a:p>
        </p:txBody>
      </p:sp>
    </p:spTree>
    <p:extLst>
      <p:ext uri="{BB962C8B-B14F-4D97-AF65-F5344CB8AC3E}">
        <p14:creationId xmlns:p14="http://schemas.microsoft.com/office/powerpoint/2010/main" val="24723700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0CE550D0-02A1-476C-A476-84B753AE7F4A}" type="datetimeFigureOut">
              <a:rPr lang="en-US" smtClean="0"/>
              <a:pPr>
                <a:defRPr/>
              </a:pPr>
              <a:t>3/26/19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142C9498-1B7D-4C38-9E00-BBE16AC27CAA}" type="slidenum">
              <a:rPr lang="en-US" smtClean="0"/>
              <a:pPr>
                <a:defRPr/>
              </a:pPr>
              <a:t>‹#›</a:t>
            </a:fld>
            <a:endParaRPr lang="en-US"/>
          </a:p>
        </p:txBody>
      </p:sp>
    </p:spTree>
    <p:extLst>
      <p:ext uri="{BB962C8B-B14F-4D97-AF65-F5344CB8AC3E}">
        <p14:creationId xmlns:p14="http://schemas.microsoft.com/office/powerpoint/2010/main" val="41833444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349135" y="6459788"/>
            <a:ext cx="1963883" cy="365125"/>
          </a:xfrm>
        </p:spPr>
        <p:txBody>
          <a:bodyPr/>
          <a:lstStyle>
            <a:lvl1pPr algn="l">
              <a:defRPr/>
            </a:lvl1pPr>
          </a:lstStyle>
          <a:p>
            <a:pPr>
              <a:defRPr/>
            </a:pPr>
            <a:fld id="{B18FA7D7-3AF6-4095-AF38-B227E53574C0}" type="datetimeFigureOut">
              <a:rPr lang="en-US" smtClean="0"/>
              <a:pPr>
                <a:defRPr/>
              </a:pPr>
              <a:t>3/26/19</a:t>
            </a:fld>
            <a:endParaRPr lang="en-US"/>
          </a:p>
        </p:txBody>
      </p:sp>
      <p:sp>
        <p:nvSpPr>
          <p:cNvPr id="6" name="Footer Placeholder 5"/>
          <p:cNvSpPr>
            <a:spLocks noGrp="1"/>
          </p:cNvSpPr>
          <p:nvPr>
            <p:ph type="ftr" sz="quarter" idx="11"/>
          </p:nvPr>
        </p:nvSpPr>
        <p:spPr>
          <a:xfrm>
            <a:off x="3600450" y="6459788"/>
            <a:ext cx="3486150" cy="365125"/>
          </a:xfrm>
        </p:spPr>
        <p:txBody>
          <a:bodyPr/>
          <a:lstStyle>
            <a:lvl1pPr algn="l">
              <a:defRPr>
                <a:solidFill>
                  <a:schemeClr val="tx2"/>
                </a:solidFill>
              </a:defRPr>
            </a:lvl1pPr>
          </a:lstStyle>
          <a:p>
            <a:pPr>
              <a:defRPr/>
            </a:pPr>
            <a:endParaRPr lang="en-US">
              <a:solidFill>
                <a:srgbClr val="344068"/>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4E4B8D6C-5773-4FC8-BC2B-ED8CD63ABC48}" type="slidenum">
              <a:rPr lang="en-US" smtClean="0">
                <a:solidFill>
                  <a:srgbClr val="344068"/>
                </a:solidFill>
              </a:rPr>
              <a:pPr>
                <a:defRPr/>
              </a:pPr>
              <a:t>‹#›</a:t>
            </a:fld>
            <a:endParaRPr lang="en-US">
              <a:solidFill>
                <a:srgbClr val="344068"/>
              </a:solidFill>
            </a:endParaRPr>
          </a:p>
        </p:txBody>
      </p:sp>
    </p:spTree>
    <p:extLst>
      <p:ext uri="{BB962C8B-B14F-4D97-AF65-F5344CB8AC3E}">
        <p14:creationId xmlns:p14="http://schemas.microsoft.com/office/powerpoint/2010/main" val="20250851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3" y="0"/>
            <a:ext cx="9143989" cy="4915076"/>
          </a:xfrm>
          <a:solidFill>
            <a:schemeClr val="bg2">
              <a:lumMod val="90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F010F383-8CBA-4418-A53B-650B47F480D5}" type="datetimeFigureOut">
              <a:rPr lang="en-US" smtClean="0"/>
              <a:pPr>
                <a:defRPr/>
              </a:pPr>
              <a:t>3/26/19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AF24B0-CD76-4B8F-9032-84E4F0293E77}" type="slidenum">
              <a:rPr lang="en-US" smtClean="0"/>
              <a:pPr>
                <a:defRPr/>
              </a:pPr>
              <a:t>‹#›</a:t>
            </a:fld>
            <a:endParaRPr lang="en-US"/>
          </a:p>
        </p:txBody>
      </p:sp>
    </p:spTree>
    <p:extLst>
      <p:ext uri="{BB962C8B-B14F-4D97-AF65-F5344CB8AC3E}">
        <p14:creationId xmlns:p14="http://schemas.microsoft.com/office/powerpoint/2010/main" val="7397538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879269B-1D63-40E4-A4C5-0A13E1AE5C8F}" type="datetimeFigureOut">
              <a:rPr lang="en-US" smtClean="0"/>
              <a:pPr>
                <a:defRPr/>
              </a:pPr>
              <a:t>3/26/19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C3E45D-4973-439F-A76E-C6C0999A6775}" type="slidenum">
              <a:rPr lang="en-US" smtClean="0"/>
              <a:pPr>
                <a:defRPr/>
              </a:pPr>
              <a:t>‹#›</a:t>
            </a:fld>
            <a:endParaRPr lang="en-US"/>
          </a:p>
        </p:txBody>
      </p:sp>
    </p:spTree>
    <p:extLst>
      <p:ext uri="{BB962C8B-B14F-4D97-AF65-F5344CB8AC3E}">
        <p14:creationId xmlns:p14="http://schemas.microsoft.com/office/powerpoint/2010/main" val="13316124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60AA2F21-1A4D-49F9-8413-052DC6336723}" type="datetimeFigureOut">
              <a:rPr lang="en-US" smtClean="0"/>
              <a:pPr>
                <a:defRPr/>
              </a:pPr>
              <a:t>3/26/19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FE344D9-75F3-4F0F-92F3-38530280127A}" type="slidenum">
              <a:rPr lang="en-US" smtClean="0"/>
              <a:pPr>
                <a:defRPr/>
              </a:pPr>
              <a:t>‹#›</a:t>
            </a:fld>
            <a:endParaRPr lang="en-US"/>
          </a:p>
        </p:txBody>
      </p:sp>
    </p:spTree>
    <p:extLst>
      <p:ext uri="{BB962C8B-B14F-4D97-AF65-F5344CB8AC3E}">
        <p14:creationId xmlns:p14="http://schemas.microsoft.com/office/powerpoint/2010/main" val="25186223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99EA39-E55A-664F-BEB6-6FCB5B808736}" type="datetimeFigureOut">
              <a:rPr lang="en-US" smtClean="0"/>
              <a:t>3/26/19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7C67A-12A9-6F4A-BCDD-136712A61683}" type="slidenum">
              <a:rPr lang="en-US" smtClean="0"/>
              <a:t>‹#›</a:t>
            </a:fld>
            <a:endParaRPr lang="en-US"/>
          </a:p>
        </p:txBody>
      </p:sp>
    </p:spTree>
    <p:extLst>
      <p:ext uri="{BB962C8B-B14F-4D97-AF65-F5344CB8AC3E}">
        <p14:creationId xmlns:p14="http://schemas.microsoft.com/office/powerpoint/2010/main" val="27357692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99EA39-E55A-664F-BEB6-6FCB5B808736}" type="datetimeFigureOut">
              <a:rPr lang="en-US" smtClean="0"/>
              <a:t>3/26/19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7C67A-12A9-6F4A-BCDD-136712A61683}" type="slidenum">
              <a:rPr lang="en-US" smtClean="0"/>
              <a:t>‹#›</a:t>
            </a:fld>
            <a:endParaRPr lang="en-US"/>
          </a:p>
        </p:txBody>
      </p:sp>
    </p:spTree>
    <p:extLst>
      <p:ext uri="{BB962C8B-B14F-4D97-AF65-F5344CB8AC3E}">
        <p14:creationId xmlns:p14="http://schemas.microsoft.com/office/powerpoint/2010/main" val="36866715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99EA39-E55A-664F-BEB6-6FCB5B808736}" type="datetimeFigureOut">
              <a:rPr lang="en-US" smtClean="0"/>
              <a:t>3/26/19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7C67A-12A9-6F4A-BCDD-136712A61683}" type="slidenum">
              <a:rPr lang="en-US" smtClean="0"/>
              <a:t>‹#›</a:t>
            </a:fld>
            <a:endParaRPr lang="en-US"/>
          </a:p>
        </p:txBody>
      </p:sp>
    </p:spTree>
    <p:extLst>
      <p:ext uri="{BB962C8B-B14F-4D97-AF65-F5344CB8AC3E}">
        <p14:creationId xmlns:p14="http://schemas.microsoft.com/office/powerpoint/2010/main" val="618687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83880" cy="685800"/>
          </a:xfrm>
        </p:spPr>
        <p:txBody>
          <a:bodyPr/>
          <a:lstStyle/>
          <a:p>
            <a:r>
              <a:rPr kumimoji="0" lang="en-US"/>
              <a:t>Click to edit Master title style</a:t>
            </a:r>
            <a:endParaRPr kumimoji="0" lang="en-US" dirty="0"/>
          </a:p>
        </p:txBody>
      </p:sp>
      <p:sp>
        <p:nvSpPr>
          <p:cNvPr id="3" name="Content Placeholder 2"/>
          <p:cNvSpPr>
            <a:spLocks noGrp="1"/>
          </p:cNvSpPr>
          <p:nvPr>
            <p:ph sz="half" idx="1"/>
          </p:nvPr>
        </p:nvSpPr>
        <p:spPr>
          <a:xfrm>
            <a:off x="514352" y="1143000"/>
            <a:ext cx="3931920" cy="3776472"/>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4755360" y="1143000"/>
            <a:ext cx="3931920" cy="3776472"/>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Footer Placeholder 5"/>
          <p:cNvSpPr>
            <a:spLocks noGrp="1"/>
          </p:cNvSpPr>
          <p:nvPr>
            <p:ph type="ftr" sz="quarter" idx="11"/>
          </p:nvPr>
        </p:nvSpPr>
        <p:spPr>
          <a:xfrm>
            <a:off x="3429000" y="6111874"/>
            <a:ext cx="4919328"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348328" y="6111875"/>
            <a:ext cx="457200" cy="365125"/>
          </a:xfrm>
          <a:prstGeom prst="rect">
            <a:avLst/>
          </a:prstGeom>
        </p:spPr>
        <p:txBody>
          <a:bodyPr/>
          <a:lstStyle/>
          <a:p>
            <a:fld id="{F3D322D2-5412-461B-91CC-731527810F4C}"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99EA39-E55A-664F-BEB6-6FCB5B808736}" type="datetimeFigureOut">
              <a:rPr lang="en-US" smtClean="0"/>
              <a:t>3/26/19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7C67A-12A9-6F4A-BCDD-136712A61683}" type="slidenum">
              <a:rPr lang="en-US" smtClean="0"/>
              <a:t>‹#›</a:t>
            </a:fld>
            <a:endParaRPr lang="en-US"/>
          </a:p>
        </p:txBody>
      </p:sp>
    </p:spTree>
    <p:extLst>
      <p:ext uri="{BB962C8B-B14F-4D97-AF65-F5344CB8AC3E}">
        <p14:creationId xmlns:p14="http://schemas.microsoft.com/office/powerpoint/2010/main" val="3019379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99EA39-E55A-664F-BEB6-6FCB5B808736}" type="datetimeFigureOut">
              <a:rPr lang="en-US" smtClean="0"/>
              <a:t>3/26/19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7C67A-12A9-6F4A-BCDD-136712A61683}" type="slidenum">
              <a:rPr lang="en-US" smtClean="0"/>
              <a:t>‹#›</a:t>
            </a:fld>
            <a:endParaRPr lang="en-US"/>
          </a:p>
        </p:txBody>
      </p:sp>
    </p:spTree>
    <p:extLst>
      <p:ext uri="{BB962C8B-B14F-4D97-AF65-F5344CB8AC3E}">
        <p14:creationId xmlns:p14="http://schemas.microsoft.com/office/powerpoint/2010/main" val="11358021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99EA39-E55A-664F-BEB6-6FCB5B808736}" type="datetimeFigureOut">
              <a:rPr lang="en-US" smtClean="0"/>
              <a:t>3/26/19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7C67A-12A9-6F4A-BCDD-136712A61683}" type="slidenum">
              <a:rPr lang="en-US" smtClean="0"/>
              <a:t>‹#›</a:t>
            </a:fld>
            <a:endParaRPr lang="en-US"/>
          </a:p>
        </p:txBody>
      </p:sp>
    </p:spTree>
    <p:extLst>
      <p:ext uri="{BB962C8B-B14F-4D97-AF65-F5344CB8AC3E}">
        <p14:creationId xmlns:p14="http://schemas.microsoft.com/office/powerpoint/2010/main" val="26636342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9EA39-E55A-664F-BEB6-6FCB5B808736}" type="datetimeFigureOut">
              <a:rPr lang="en-US" smtClean="0"/>
              <a:t>3/26/19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7C67A-12A9-6F4A-BCDD-136712A61683}" type="slidenum">
              <a:rPr lang="en-US" smtClean="0"/>
              <a:t>‹#›</a:t>
            </a:fld>
            <a:endParaRPr lang="en-US"/>
          </a:p>
        </p:txBody>
      </p:sp>
    </p:spTree>
    <p:extLst>
      <p:ext uri="{BB962C8B-B14F-4D97-AF65-F5344CB8AC3E}">
        <p14:creationId xmlns:p14="http://schemas.microsoft.com/office/powerpoint/2010/main" val="21138730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99EA39-E55A-664F-BEB6-6FCB5B808736}" type="datetimeFigureOut">
              <a:rPr lang="en-US" smtClean="0"/>
              <a:t>3/26/19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7C67A-12A9-6F4A-BCDD-136712A61683}" type="slidenum">
              <a:rPr lang="en-US" smtClean="0"/>
              <a:t>‹#›</a:t>
            </a:fld>
            <a:endParaRPr lang="en-US"/>
          </a:p>
        </p:txBody>
      </p:sp>
    </p:spTree>
    <p:extLst>
      <p:ext uri="{BB962C8B-B14F-4D97-AF65-F5344CB8AC3E}">
        <p14:creationId xmlns:p14="http://schemas.microsoft.com/office/powerpoint/2010/main" val="3383468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99EA39-E55A-664F-BEB6-6FCB5B808736}" type="datetimeFigureOut">
              <a:rPr lang="en-US" smtClean="0"/>
              <a:t>3/26/19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7C67A-12A9-6F4A-BCDD-136712A61683}" type="slidenum">
              <a:rPr lang="en-US" smtClean="0"/>
              <a:t>‹#›</a:t>
            </a:fld>
            <a:endParaRPr lang="en-US"/>
          </a:p>
        </p:txBody>
      </p:sp>
    </p:spTree>
    <p:extLst>
      <p:ext uri="{BB962C8B-B14F-4D97-AF65-F5344CB8AC3E}">
        <p14:creationId xmlns:p14="http://schemas.microsoft.com/office/powerpoint/2010/main" val="15821510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99EA39-E55A-664F-BEB6-6FCB5B808736}" type="datetimeFigureOut">
              <a:rPr lang="en-US" smtClean="0"/>
              <a:t>3/26/19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7C67A-12A9-6F4A-BCDD-136712A61683}" type="slidenum">
              <a:rPr lang="en-US" smtClean="0"/>
              <a:t>‹#›</a:t>
            </a:fld>
            <a:endParaRPr lang="en-US"/>
          </a:p>
        </p:txBody>
      </p:sp>
    </p:spTree>
    <p:extLst>
      <p:ext uri="{BB962C8B-B14F-4D97-AF65-F5344CB8AC3E}">
        <p14:creationId xmlns:p14="http://schemas.microsoft.com/office/powerpoint/2010/main" val="2298672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99EA39-E55A-664F-BEB6-6FCB5B808736}" type="datetimeFigureOut">
              <a:rPr lang="en-US" smtClean="0"/>
              <a:t>3/26/19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7C67A-12A9-6F4A-BCDD-136712A61683}" type="slidenum">
              <a:rPr lang="en-US" smtClean="0"/>
              <a:t>‹#›</a:t>
            </a:fld>
            <a:endParaRPr lang="en-US"/>
          </a:p>
        </p:txBody>
      </p:sp>
    </p:spTree>
    <p:extLst>
      <p:ext uri="{BB962C8B-B14F-4D97-AF65-F5344CB8AC3E}">
        <p14:creationId xmlns:p14="http://schemas.microsoft.com/office/powerpoint/2010/main" val="1828618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83880" cy="762000"/>
          </a:xfrm>
        </p:spPr>
        <p:txBody>
          <a:bodyPr anchor="b"/>
          <a:lstStyle>
            <a:lvl1pPr>
              <a:defRPr b="1"/>
            </a:lvl1pPr>
            <a:extLst/>
          </a:lstStyle>
          <a:p>
            <a:r>
              <a:rPr kumimoji="0" lang="en-US"/>
              <a:t>Click to edit Master title style</a:t>
            </a:r>
            <a:endParaRPr kumimoji="0" lang="en-US" dirty="0"/>
          </a:p>
        </p:txBody>
      </p:sp>
      <p:sp>
        <p:nvSpPr>
          <p:cNvPr id="3" name="Text Placeholder 2"/>
          <p:cNvSpPr>
            <a:spLocks noGrp="1"/>
          </p:cNvSpPr>
          <p:nvPr>
            <p:ph type="body" idx="1"/>
          </p:nvPr>
        </p:nvSpPr>
        <p:spPr>
          <a:xfrm>
            <a:off x="609600" y="1447800"/>
            <a:ext cx="3931920" cy="7159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52169" y="1447800"/>
            <a:ext cx="3931920" cy="762000"/>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7224" y="2286000"/>
            <a:ext cx="3931920" cy="26517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Content Placeholder 5"/>
          <p:cNvSpPr>
            <a:spLocks noGrp="1"/>
          </p:cNvSpPr>
          <p:nvPr>
            <p:ph sz="quarter" idx="4"/>
          </p:nvPr>
        </p:nvSpPr>
        <p:spPr>
          <a:xfrm>
            <a:off x="4652169" y="2286000"/>
            <a:ext cx="3931920" cy="26517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8" name="Footer Placeholder 7"/>
          <p:cNvSpPr>
            <a:spLocks noGrp="1"/>
          </p:cNvSpPr>
          <p:nvPr>
            <p:ph type="ftr" sz="quarter" idx="11"/>
          </p:nvPr>
        </p:nvSpPr>
        <p:spPr>
          <a:xfrm>
            <a:off x="3429000" y="6111874"/>
            <a:ext cx="4919328"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8348328" y="6111875"/>
            <a:ext cx="457200" cy="365125"/>
          </a:xfrm>
          <a:prstGeom prst="rect">
            <a:avLst/>
          </a:prstGeom>
        </p:spPr>
        <p:txBody>
          <a:bodyPr/>
          <a:lstStyle/>
          <a:p>
            <a:fld id="{F3D322D2-5412-461B-91CC-731527810F4C}"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a:xfrm>
            <a:off x="3776328" y="6111875"/>
            <a:ext cx="2286000" cy="365125"/>
          </a:xfrm>
          <a:prstGeom prst="rect">
            <a:avLst/>
          </a:prstGeom>
        </p:spPr>
        <p:txBody>
          <a:bodyPr/>
          <a:lstStyle/>
          <a:p>
            <a:fld id="{8709AC06-BF98-4D1A-AA18-6289FDCE61BB}" type="datetimeFigureOut">
              <a:rPr lang="en-US" smtClean="0">
                <a:solidFill>
                  <a:prstClr val="black"/>
                </a:solidFill>
              </a:rPr>
              <a:pPr/>
              <a:t>3/26/19</a:t>
            </a:fld>
            <a:endParaRPr lang="en-US">
              <a:solidFill>
                <a:prstClr val="black"/>
              </a:solidFill>
            </a:endParaRPr>
          </a:p>
        </p:txBody>
      </p:sp>
      <p:sp>
        <p:nvSpPr>
          <p:cNvPr id="4" name="Footer Placeholder 3"/>
          <p:cNvSpPr>
            <a:spLocks noGrp="1"/>
          </p:cNvSpPr>
          <p:nvPr>
            <p:ph type="ftr" sz="quarter" idx="11"/>
          </p:nvPr>
        </p:nvSpPr>
        <p:spPr>
          <a:xfrm>
            <a:off x="3429000" y="6111874"/>
            <a:ext cx="4919328"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8348328" y="6111875"/>
            <a:ext cx="457200" cy="365125"/>
          </a:xfrm>
          <a:prstGeom prst="rect">
            <a:avLst/>
          </a:prstGeom>
        </p:spPr>
        <p:txBody>
          <a:bodyPr/>
          <a:lstStyle/>
          <a:p>
            <a:fld id="{F3D322D2-5412-461B-91CC-731527810F4C}"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3776328" y="6111875"/>
            <a:ext cx="2286000" cy="365125"/>
          </a:xfrm>
          <a:prstGeom prst="rect">
            <a:avLst/>
          </a:prstGeom>
        </p:spPr>
        <p:txBody>
          <a:bodyPr/>
          <a:lstStyle/>
          <a:p>
            <a:fld id="{8709AC06-BF98-4D1A-AA18-6289FDCE61BB}" type="datetimeFigureOut">
              <a:rPr lang="en-US" smtClean="0">
                <a:solidFill>
                  <a:prstClr val="black"/>
                </a:solidFill>
              </a:rPr>
              <a:pPr/>
              <a:t>3/26/19</a:t>
            </a:fld>
            <a:endParaRPr lang="en-US">
              <a:solidFill>
                <a:prstClr val="black"/>
              </a:solidFill>
            </a:endParaRPr>
          </a:p>
        </p:txBody>
      </p:sp>
      <p:sp>
        <p:nvSpPr>
          <p:cNvPr id="6" name="Footer Placeholder 5"/>
          <p:cNvSpPr>
            <a:spLocks noGrp="1"/>
          </p:cNvSpPr>
          <p:nvPr>
            <p:ph type="ftr" sz="quarter" idx="11"/>
          </p:nvPr>
        </p:nvSpPr>
        <p:spPr>
          <a:xfrm>
            <a:off x="3429000" y="6111874"/>
            <a:ext cx="4919328"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348328" y="6111875"/>
            <a:ext cx="457200" cy="365125"/>
          </a:xfrm>
          <a:prstGeom prst="rect">
            <a:avLst/>
          </a:prstGeom>
        </p:spPr>
        <p:txBody>
          <a:bodyPr/>
          <a:lstStyle/>
          <a:p>
            <a:fld id="{F3D322D2-5412-461B-91CC-731527810F4C}"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3776328" y="6111875"/>
            <a:ext cx="2286000" cy="365125"/>
          </a:xfrm>
          <a:prstGeom prst="rect">
            <a:avLst/>
          </a:prstGeom>
        </p:spPr>
        <p:txBody>
          <a:bodyPr/>
          <a:lstStyle/>
          <a:p>
            <a:fld id="{8709AC06-BF98-4D1A-AA18-6289FDCE61BB}" type="datetimeFigureOut">
              <a:rPr lang="en-US" smtClean="0">
                <a:solidFill>
                  <a:prstClr val="black"/>
                </a:solidFill>
              </a:rPr>
              <a:pPr/>
              <a:t>3/26/19</a:t>
            </a:fld>
            <a:endParaRPr lang="en-US">
              <a:solidFill>
                <a:prstClr val="black"/>
              </a:solidFill>
            </a:endParaRPr>
          </a:p>
        </p:txBody>
      </p:sp>
      <p:sp>
        <p:nvSpPr>
          <p:cNvPr id="6" name="Footer Placeholder 5"/>
          <p:cNvSpPr>
            <a:spLocks noGrp="1"/>
          </p:cNvSpPr>
          <p:nvPr>
            <p:ph type="ftr" sz="quarter" idx="11"/>
          </p:nvPr>
        </p:nvSpPr>
        <p:spPr>
          <a:xfrm>
            <a:off x="3429000" y="6111874"/>
            <a:ext cx="4919328"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348328" y="6111875"/>
            <a:ext cx="457200" cy="365125"/>
          </a:xfrm>
          <a:prstGeom prst="rect">
            <a:avLst/>
          </a:prstGeom>
        </p:spPr>
        <p:txBody>
          <a:bodyPr/>
          <a:lstStyle/>
          <a:p>
            <a:fld id="{F3D322D2-5412-461B-91CC-731527810F4C}" type="slidenum">
              <a:rPr lang="en-US" smtClean="0">
                <a:solidFill>
                  <a:prstClr val="black"/>
                </a:solidFill>
              </a:rPr>
              <a:pPr/>
              <a:t>‹#›</a:t>
            </a:fld>
            <a:endParaRPr lang="en-US">
              <a:solidFill>
                <a:prstClr val="black"/>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a:t>Click icon to add picture</a:t>
            </a:r>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3776328" y="6111875"/>
            <a:ext cx="2286000" cy="365125"/>
          </a:xfrm>
          <a:prstGeom prst="rect">
            <a:avLst/>
          </a:prstGeom>
        </p:spPr>
        <p:txBody>
          <a:bodyPr/>
          <a:lstStyle/>
          <a:p>
            <a:fld id="{8709AC06-BF98-4D1A-AA18-6289FDCE61BB}" type="datetimeFigureOut">
              <a:rPr lang="en-US" smtClean="0">
                <a:solidFill>
                  <a:prstClr val="black"/>
                </a:solidFill>
              </a:rPr>
              <a:pPr/>
              <a:t>3/26/19</a:t>
            </a:fld>
            <a:endParaRPr lang="en-US">
              <a:solidFill>
                <a:prstClr val="black"/>
              </a:solidFill>
            </a:endParaRPr>
          </a:p>
        </p:txBody>
      </p:sp>
      <p:sp>
        <p:nvSpPr>
          <p:cNvPr id="5" name="Footer Placeholder 4"/>
          <p:cNvSpPr>
            <a:spLocks noGrp="1"/>
          </p:cNvSpPr>
          <p:nvPr>
            <p:ph type="ftr" sz="quarter" idx="11"/>
          </p:nvPr>
        </p:nvSpPr>
        <p:spPr>
          <a:xfrm>
            <a:off x="3429000" y="6111874"/>
            <a:ext cx="4919328"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348328" y="6111875"/>
            <a:ext cx="457200" cy="365125"/>
          </a:xfrm>
          <a:prstGeom prst="rect">
            <a:avLst/>
          </a:prstGeom>
        </p:spPr>
        <p:txBody>
          <a:bodyPr/>
          <a:lstStyle/>
          <a:p>
            <a:fld id="{F3D322D2-5412-461B-91CC-731527810F4C}"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3776328" y="6111875"/>
            <a:ext cx="2286000" cy="365125"/>
          </a:xfrm>
          <a:prstGeom prst="rect">
            <a:avLst/>
          </a:prstGeom>
        </p:spPr>
        <p:txBody>
          <a:bodyPr/>
          <a:lstStyle/>
          <a:p>
            <a:fld id="{8709AC06-BF98-4D1A-AA18-6289FDCE61BB}" type="datetimeFigureOut">
              <a:rPr lang="en-US" smtClean="0">
                <a:solidFill>
                  <a:prstClr val="black"/>
                </a:solidFill>
              </a:rPr>
              <a:pPr/>
              <a:t>3/26/19</a:t>
            </a:fld>
            <a:endParaRPr lang="en-US">
              <a:solidFill>
                <a:prstClr val="black"/>
              </a:solidFill>
            </a:endParaRPr>
          </a:p>
        </p:txBody>
      </p:sp>
      <p:sp>
        <p:nvSpPr>
          <p:cNvPr id="5" name="Footer Placeholder 4"/>
          <p:cNvSpPr>
            <a:spLocks noGrp="1"/>
          </p:cNvSpPr>
          <p:nvPr>
            <p:ph type="ftr" sz="quarter" idx="11"/>
          </p:nvPr>
        </p:nvSpPr>
        <p:spPr>
          <a:xfrm>
            <a:off x="3429000" y="6111874"/>
            <a:ext cx="4919328"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348328" y="6111875"/>
            <a:ext cx="457200" cy="365125"/>
          </a:xfrm>
          <a:prstGeom prst="rect">
            <a:avLst/>
          </a:prstGeom>
        </p:spPr>
        <p:txBody>
          <a:bodyPr/>
          <a:lstStyle/>
          <a:p>
            <a:fld id="{F3D322D2-5412-461B-91CC-731527810F4C}" type="slidenum">
              <a:rPr lang="en-US" smtClean="0">
                <a:solidFill>
                  <a:prstClr val="black"/>
                </a:solidFill>
              </a:rPr>
              <a:pPr/>
              <a:t>‹#›</a:t>
            </a:fld>
            <a:endParaRPr 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ounded Rectangle 6"/>
          <p:cNvSpPr/>
          <p:nvPr/>
        </p:nvSpPr>
        <p:spPr>
          <a:xfrm>
            <a:off x="152400" y="381000"/>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ounded Rectangle 8"/>
          <p:cNvSpPr/>
          <p:nvPr/>
        </p:nvSpPr>
        <p:spPr>
          <a:xfrm>
            <a:off x="304800" y="457200"/>
            <a:ext cx="82306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Title Placeholder 12"/>
          <p:cNvSpPr>
            <a:spLocks noGrp="1"/>
          </p:cNvSpPr>
          <p:nvPr>
            <p:ph type="title"/>
          </p:nvPr>
        </p:nvSpPr>
        <p:spPr>
          <a:xfrm>
            <a:off x="457200" y="609600"/>
            <a:ext cx="8183880" cy="746760"/>
          </a:xfrm>
          <a:prstGeom prst="rect">
            <a:avLst/>
          </a:prstGeom>
        </p:spPr>
        <p:txBody>
          <a:bodyPr vert="horz" anchor="b">
            <a:normAutofit/>
          </a:bodyPr>
          <a:lstStyle/>
          <a:p>
            <a:r>
              <a:rPr kumimoji="0" lang="en-US" dirty="0"/>
              <a:t>Title </a:t>
            </a:r>
          </a:p>
        </p:txBody>
      </p:sp>
      <p:sp>
        <p:nvSpPr>
          <p:cNvPr id="4" name="Text Placeholder 3"/>
          <p:cNvSpPr>
            <a:spLocks noGrp="1"/>
          </p:cNvSpPr>
          <p:nvPr>
            <p:ph type="body" idx="1"/>
          </p:nvPr>
        </p:nvSpPr>
        <p:spPr>
          <a:xfrm>
            <a:off x="533400" y="1676400"/>
            <a:ext cx="8183880" cy="4187952"/>
          </a:xfrm>
          <a:prstGeom prst="rect">
            <a:avLst/>
          </a:prstGeom>
        </p:spPr>
        <p:txBody>
          <a:bodyPr vert="horz" lIns="182880" tIns="9144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pic>
        <p:nvPicPr>
          <p:cNvPr id="1026" name="Picture 2" descr="C:\Users\Dawn\AppData\Local\Microsoft\Windows\Temporary Internet Files\Content.IE5\M0NWQS9P\MP900442176[1].jpg"/>
          <p:cNvPicPr>
            <a:picLocks noChangeAspect="1" noChangeArrowheads="1"/>
          </p:cNvPicPr>
          <p:nvPr/>
        </p:nvPicPr>
        <p:blipFill>
          <a:blip r:embed="rId13" cstate="print">
            <a:duotone>
              <a:prstClr val="black"/>
              <a:srgbClr val="D9C3A5">
                <a:tint val="50000"/>
                <a:satMod val="180000"/>
              </a:srgbClr>
            </a:duotone>
          </a:blip>
          <a:stretch>
            <a:fillRect/>
          </a:stretch>
        </p:blipFill>
        <p:spPr bwMode="auto">
          <a:xfrm>
            <a:off x="304800" y="4800600"/>
            <a:ext cx="2895600" cy="1725827"/>
          </a:xfrm>
          <a:prstGeom prst="ellipse">
            <a:avLst/>
          </a:prstGeom>
          <a:ln>
            <a:noFill/>
          </a:ln>
          <a:effectLst>
            <a:softEdge rad="112500"/>
          </a:effectLst>
        </p:spPr>
      </p:pic>
      <p:sp>
        <p:nvSpPr>
          <p:cNvPr id="10" name="TextBox 9"/>
          <p:cNvSpPr txBox="1"/>
          <p:nvPr/>
        </p:nvSpPr>
        <p:spPr>
          <a:xfrm>
            <a:off x="3581400" y="6096000"/>
            <a:ext cx="4800600" cy="246221"/>
          </a:xfrm>
          <a:prstGeom prst="rect">
            <a:avLst/>
          </a:prstGeom>
          <a:noFill/>
        </p:spPr>
        <p:txBody>
          <a:bodyPr wrap="square" rtlCol="0">
            <a:spAutoFit/>
          </a:bodyPr>
          <a:lstStyle/>
          <a:p>
            <a:r>
              <a:rPr lang="en-US" sz="1000" kern="1200" dirty="0">
                <a:solidFill>
                  <a:schemeClr val="tx1"/>
                </a:solidFill>
                <a:latin typeface="+mn-lt"/>
                <a:ea typeface="+mn-ea"/>
                <a:cs typeface="+mn-cs"/>
              </a:rPr>
              <a:t>© 2019 St. Louis Behavioral Medicine Institute.  All Rights Reserved.</a:t>
            </a:r>
            <a:endParaRPr lang="en-US" sz="1000" dirty="0"/>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5" r:id="rId11"/>
  </p:sldLayoutIdLst>
  <p:txStyles>
    <p:titleStyle>
      <a:lvl1pPr algn="l" rtl="0" eaLnBrk="1" latinLnBrk="0" hangingPunct="1">
        <a:spcBef>
          <a:spcPct val="0"/>
        </a:spcBef>
        <a:buNone/>
        <a:defRPr kumimoji="0" sz="3600" b="1" kern="1200" baseline="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32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8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6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24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22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218281" y="141288"/>
            <a:ext cx="8796338" cy="639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168275" y="914400"/>
            <a:ext cx="8786813"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435475" y="6515746"/>
            <a:ext cx="361950" cy="152400"/>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tx1"/>
                </a:solidFill>
              </a:defRPr>
            </a:lvl1pPr>
          </a:lstStyle>
          <a:p>
            <a:pPr fontAlgn="base">
              <a:spcBef>
                <a:spcPct val="0"/>
              </a:spcBef>
              <a:spcAft>
                <a:spcPct val="0"/>
              </a:spcAft>
            </a:pPr>
            <a:fld id="{C10EAC17-216A-422E-B8BF-F37B57662FC0}" type="slidenum">
              <a:rPr lang="en-US" smtClean="0">
                <a:solidFill>
                  <a:prstClr val="black"/>
                </a:solidFill>
                <a:latin typeface="Arial" charset="0"/>
                <a:ea typeface="ＭＳ Ｐゴシック" charset="-128"/>
              </a:rPr>
              <a:pPr fontAlgn="base">
                <a:spcBef>
                  <a:spcPct val="0"/>
                </a:spcBef>
                <a:spcAft>
                  <a:spcPct val="0"/>
                </a:spcAft>
              </a:pPr>
              <a:t>‹#›</a:t>
            </a:fld>
            <a:endParaRPr lang="en-US" dirty="0">
              <a:solidFill>
                <a:prstClr val="black"/>
              </a:solidFill>
              <a:latin typeface="Arial" charset="0"/>
              <a:ea typeface="ＭＳ Ｐゴシック" charset="-128"/>
            </a:endParaRPr>
          </a:p>
        </p:txBody>
      </p:sp>
      <p:cxnSp>
        <p:nvCxnSpPr>
          <p:cNvPr id="20" name="Straight Connector 19"/>
          <p:cNvCxnSpPr/>
          <p:nvPr/>
        </p:nvCxnSpPr>
        <p:spPr>
          <a:xfrm>
            <a:off x="168275" y="841375"/>
            <a:ext cx="8796338" cy="1588"/>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79307" y="6376892"/>
            <a:ext cx="785306" cy="430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854202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00" r:id="rId3"/>
    <p:sldLayoutId id="2147483701" r:id="rId4"/>
  </p:sldLayoutIdLst>
  <p:hf hdr="0" ftr="0" dt="0"/>
  <p:txStyles>
    <p:titleStyle>
      <a:lvl1pPr algn="l" rtl="0" eaLnBrk="0" fontAlgn="base" hangingPunct="0">
        <a:spcBef>
          <a:spcPct val="0"/>
        </a:spcBef>
        <a:spcAft>
          <a:spcPct val="0"/>
        </a:spcAft>
        <a:defRPr sz="2800" b="1" kern="1200">
          <a:solidFill>
            <a:schemeClr val="accent5">
              <a:lumMod val="75000"/>
            </a:schemeClr>
          </a:solidFill>
          <a:latin typeface="+mj-lt"/>
          <a:ea typeface="ＭＳ Ｐゴシック" pitchFamily="-109" charset="-128"/>
          <a:cs typeface="ＭＳ Ｐゴシック" pitchFamily="-65" charset="-128"/>
        </a:defRPr>
      </a:lvl1pPr>
      <a:lvl2pPr algn="l" rtl="0" eaLnBrk="0" fontAlgn="base" hangingPunct="0">
        <a:spcBef>
          <a:spcPct val="0"/>
        </a:spcBef>
        <a:spcAft>
          <a:spcPct val="0"/>
        </a:spcAft>
        <a:defRPr sz="2800" b="1">
          <a:solidFill>
            <a:srgbClr val="7BC55C"/>
          </a:solidFill>
          <a:latin typeface="Calibri" pitchFamily="34" charset="0"/>
          <a:ea typeface="ＭＳ Ｐゴシック" pitchFamily="-109" charset="-128"/>
          <a:cs typeface="ＭＳ Ｐゴシック" pitchFamily="-65" charset="-128"/>
        </a:defRPr>
      </a:lvl2pPr>
      <a:lvl3pPr algn="l" rtl="0" eaLnBrk="0" fontAlgn="base" hangingPunct="0">
        <a:spcBef>
          <a:spcPct val="0"/>
        </a:spcBef>
        <a:spcAft>
          <a:spcPct val="0"/>
        </a:spcAft>
        <a:defRPr sz="2800" b="1">
          <a:solidFill>
            <a:srgbClr val="7BC55C"/>
          </a:solidFill>
          <a:latin typeface="Calibri" pitchFamily="34" charset="0"/>
          <a:ea typeface="ＭＳ Ｐゴシック" pitchFamily="-109" charset="-128"/>
          <a:cs typeface="ＭＳ Ｐゴシック" pitchFamily="-65" charset="-128"/>
        </a:defRPr>
      </a:lvl3pPr>
      <a:lvl4pPr algn="l" rtl="0" eaLnBrk="0" fontAlgn="base" hangingPunct="0">
        <a:spcBef>
          <a:spcPct val="0"/>
        </a:spcBef>
        <a:spcAft>
          <a:spcPct val="0"/>
        </a:spcAft>
        <a:defRPr sz="2800" b="1">
          <a:solidFill>
            <a:srgbClr val="7BC55C"/>
          </a:solidFill>
          <a:latin typeface="Calibri" pitchFamily="34" charset="0"/>
          <a:ea typeface="ＭＳ Ｐゴシック" pitchFamily="-109" charset="-128"/>
          <a:cs typeface="ＭＳ Ｐゴシック" pitchFamily="-65" charset="-128"/>
        </a:defRPr>
      </a:lvl4pPr>
      <a:lvl5pPr algn="l" rtl="0" eaLnBrk="0" fontAlgn="base" hangingPunct="0">
        <a:spcBef>
          <a:spcPct val="0"/>
        </a:spcBef>
        <a:spcAft>
          <a:spcPct val="0"/>
        </a:spcAft>
        <a:defRPr sz="2800" b="1">
          <a:solidFill>
            <a:srgbClr val="7BC55C"/>
          </a:solidFill>
          <a:latin typeface="Calibri" pitchFamily="34" charset="0"/>
          <a:ea typeface="ＭＳ Ｐゴシック" pitchFamily="-109" charset="-128"/>
          <a:cs typeface="ＭＳ Ｐゴシック" pitchFamily="-65" charset="-128"/>
        </a:defRPr>
      </a:lvl5pPr>
      <a:lvl6pPr marL="457200" algn="l" rtl="0" eaLnBrk="1" fontAlgn="base" hangingPunct="1">
        <a:spcBef>
          <a:spcPct val="0"/>
        </a:spcBef>
        <a:spcAft>
          <a:spcPct val="0"/>
        </a:spcAft>
        <a:defRPr sz="3600" b="1">
          <a:solidFill>
            <a:srgbClr val="EFB32F"/>
          </a:solidFill>
          <a:latin typeface="Calibri" pitchFamily="34" charset="0"/>
        </a:defRPr>
      </a:lvl6pPr>
      <a:lvl7pPr marL="914400" algn="l" rtl="0" eaLnBrk="1" fontAlgn="base" hangingPunct="1">
        <a:spcBef>
          <a:spcPct val="0"/>
        </a:spcBef>
        <a:spcAft>
          <a:spcPct val="0"/>
        </a:spcAft>
        <a:defRPr sz="3600" b="1">
          <a:solidFill>
            <a:srgbClr val="EFB32F"/>
          </a:solidFill>
          <a:latin typeface="Calibri" pitchFamily="34" charset="0"/>
        </a:defRPr>
      </a:lvl7pPr>
      <a:lvl8pPr marL="1371600" algn="l" rtl="0" eaLnBrk="1" fontAlgn="base" hangingPunct="1">
        <a:spcBef>
          <a:spcPct val="0"/>
        </a:spcBef>
        <a:spcAft>
          <a:spcPct val="0"/>
        </a:spcAft>
        <a:defRPr sz="3600" b="1">
          <a:solidFill>
            <a:srgbClr val="EFB32F"/>
          </a:solidFill>
          <a:latin typeface="Calibri" pitchFamily="34" charset="0"/>
        </a:defRPr>
      </a:lvl8pPr>
      <a:lvl9pPr marL="1828800" algn="l" rtl="0" eaLnBrk="1" fontAlgn="base" hangingPunct="1">
        <a:spcBef>
          <a:spcPct val="0"/>
        </a:spcBef>
        <a:spcAft>
          <a:spcPct val="0"/>
        </a:spcAft>
        <a:defRPr sz="3600" b="1">
          <a:solidFill>
            <a:srgbClr val="EFB32F"/>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Arial" pitchFamily="-109" charset="0"/>
          <a:cs typeface="Arial" pitchFamily="34"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Arial" pitchFamily="-109" charset="0"/>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Arial" pitchFamily="-109" charset="0"/>
          <a:cs typeface="Arial"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Arial" pitchFamily="-109" charset="0"/>
          <a:cs typeface="Arial"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Arial" pitchFamily="-109"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6"/>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2" y="6459788"/>
            <a:ext cx="1854203" cy="365125"/>
          </a:xfrm>
          <a:prstGeom prst="rect">
            <a:avLst/>
          </a:prstGeom>
        </p:spPr>
        <p:txBody>
          <a:bodyPr vert="horz" lIns="91440" tIns="45720" rIns="91440" bIns="45720" rtlCol="0" anchor="ctr"/>
          <a:lstStyle>
            <a:lvl1pPr algn="l">
              <a:defRPr sz="675">
                <a:solidFill>
                  <a:srgbClr val="FFFFFF"/>
                </a:solidFill>
              </a:defRPr>
            </a:lvl1pPr>
          </a:lstStyle>
          <a:p>
            <a:pPr defTabSz="342900">
              <a:defRPr/>
            </a:pPr>
            <a:fld id="{2BFB0A27-7821-4808-885A-1FEBE992D3F9}" type="datetimeFigureOut">
              <a:rPr lang="en-US" smtClean="0"/>
              <a:pPr defTabSz="342900">
                <a:defRPr/>
              </a:pPr>
              <a:t>3/26/19</a:t>
            </a:fld>
            <a:endParaRPr lang="en-US"/>
          </a:p>
        </p:txBody>
      </p:sp>
      <p:sp>
        <p:nvSpPr>
          <p:cNvPr id="5" name="Footer Placeholder 4"/>
          <p:cNvSpPr>
            <a:spLocks noGrp="1"/>
          </p:cNvSpPr>
          <p:nvPr>
            <p:ph type="ftr" sz="quarter" idx="3"/>
          </p:nvPr>
        </p:nvSpPr>
        <p:spPr>
          <a:xfrm>
            <a:off x="2764640" y="6459788"/>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pPr defTabSz="342900">
              <a:defRPr/>
            </a:pPr>
            <a:endParaRPr lang="en-US"/>
          </a:p>
        </p:txBody>
      </p:sp>
      <p:sp>
        <p:nvSpPr>
          <p:cNvPr id="6" name="Slide Number Placeholder 5"/>
          <p:cNvSpPr>
            <a:spLocks noGrp="1"/>
          </p:cNvSpPr>
          <p:nvPr>
            <p:ph type="sldNum" sz="quarter" idx="4"/>
          </p:nvPr>
        </p:nvSpPr>
        <p:spPr>
          <a:xfrm>
            <a:off x="7425345" y="6459788"/>
            <a:ext cx="984019" cy="365125"/>
          </a:xfrm>
          <a:prstGeom prst="rect">
            <a:avLst/>
          </a:prstGeom>
        </p:spPr>
        <p:txBody>
          <a:bodyPr vert="horz" lIns="91440" tIns="45720" rIns="91440" bIns="45720" rtlCol="0" anchor="ctr"/>
          <a:lstStyle>
            <a:lvl1pPr algn="r">
              <a:defRPr sz="788">
                <a:solidFill>
                  <a:srgbClr val="FFFFFF"/>
                </a:solidFill>
              </a:defRPr>
            </a:lvl1pPr>
          </a:lstStyle>
          <a:p>
            <a:pPr defTabSz="342900">
              <a:defRPr/>
            </a:pPr>
            <a:fld id="{B0326E40-C275-493D-BB00-8D17072EADE7}" type="slidenum">
              <a:rPr lang="en-US" smtClean="0"/>
              <a:pPr defTabSz="342900">
                <a:defRPr/>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524102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99EA39-E55A-664F-BEB6-6FCB5B808736}" type="datetimeFigureOut">
              <a:rPr lang="en-US" smtClean="0"/>
              <a:t>3/26/19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77C67A-12A9-6F4A-BCDD-136712A61683}" type="slidenum">
              <a:rPr lang="en-US" smtClean="0"/>
              <a:t>‹#›</a:t>
            </a:fld>
            <a:endParaRPr lang="en-US"/>
          </a:p>
        </p:txBody>
      </p:sp>
    </p:spTree>
    <p:extLst>
      <p:ext uri="{BB962C8B-B14F-4D97-AF65-F5344CB8AC3E}">
        <p14:creationId xmlns:p14="http://schemas.microsoft.com/office/powerpoint/2010/main" val="293578016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7.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hyperlink" Target="http://www.brookings.edu/research/papers/2016/07/12-how-the-money-flows-under-macra-patel-adler-darling-ginsbu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Layout" Target="../diagrams/layout2.xml"/><Relationship Id="rId7" Type="http://schemas.openxmlformats.org/officeDocument/2006/relationships/image" Target="../media/image13.jpeg"/><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5.jpeg"/></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integration.samhsa.gov/" TargetMode="External"/><Relationship Id="rId2" Type="http://schemas.openxmlformats.org/officeDocument/2006/relationships/hyperlink" Target="http://integrationacademy.ahrq.gov/"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Dawn.Prentice@uhsinc.com" TargetMode="External"/><Relationship Id="rId2" Type="http://schemas.openxmlformats.org/officeDocument/2006/relationships/image" Target="../media/image16.gif"/><Relationship Id="rId1" Type="http://schemas.openxmlformats.org/officeDocument/2006/relationships/slideLayout" Target="../slideLayouts/slideLayout2.xml"/><Relationship Id="rId5" Type="http://schemas.openxmlformats.org/officeDocument/2006/relationships/hyperlink" Target="http://www.slbmi.com/" TargetMode="External"/><Relationship Id="rId4" Type="http://schemas.openxmlformats.org/officeDocument/2006/relationships/hyperlink" Target="mailto:Ronald.Margolis@uhsinc.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1033666"/>
            <a:ext cx="5829300" cy="1136748"/>
          </a:xfrm>
        </p:spPr>
        <p:txBody>
          <a:bodyPr>
            <a:normAutofit fontScale="90000"/>
          </a:bodyPr>
          <a:lstStyle/>
          <a:p>
            <a:br>
              <a:rPr lang="en-US" b="1" dirty="0"/>
            </a:br>
            <a:r>
              <a:rPr lang="en-US" sz="3000" b="1" dirty="0">
                <a:latin typeface="+mn-lt"/>
              </a:rPr>
              <a:t>INTEGRATED BEHAVIORAL HEALTH IN PRIMARY CARE</a:t>
            </a:r>
            <a:br>
              <a:rPr lang="en-US" sz="3000" b="1" dirty="0">
                <a:latin typeface="+mn-lt"/>
              </a:rPr>
            </a:br>
            <a:r>
              <a:rPr lang="en-US" sz="1500" b="1" dirty="0"/>
              <a:t>March 28, 2019</a:t>
            </a:r>
            <a:endParaRPr lang="en-US" sz="1500" dirty="0"/>
          </a:p>
        </p:txBody>
      </p:sp>
      <p:sp>
        <p:nvSpPr>
          <p:cNvPr id="9" name="Rectangle 8"/>
          <p:cNvSpPr/>
          <p:nvPr/>
        </p:nvSpPr>
        <p:spPr>
          <a:xfrm>
            <a:off x="1657350" y="5525059"/>
            <a:ext cx="4745734" cy="830997"/>
          </a:xfrm>
          <a:prstGeom prst="rect">
            <a:avLst/>
          </a:prstGeom>
        </p:spPr>
        <p:txBody>
          <a:bodyPr wrap="square">
            <a:spAutoFit/>
          </a:bodyPr>
          <a:lstStyle/>
          <a:p>
            <a:pPr algn="r"/>
            <a:r>
              <a:rPr lang="en-US" sz="1600" b="1" dirty="0"/>
              <a:t>Dawn Prentice, LCSW</a:t>
            </a:r>
            <a:endParaRPr lang="en-US" sz="1600" dirty="0"/>
          </a:p>
          <a:p>
            <a:pPr algn="r"/>
            <a:r>
              <a:rPr lang="en-US" sz="1600" dirty="0"/>
              <a:t>Director of Integrated Care and Health Psychology</a:t>
            </a:r>
          </a:p>
          <a:p>
            <a:pPr algn="r"/>
            <a:r>
              <a:rPr lang="en-US" sz="1600" dirty="0"/>
              <a:t>St. Louis Behavioral Medicine Institute</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3597" y="373011"/>
            <a:ext cx="1876806" cy="660654"/>
          </a:xfrm>
          <a:prstGeom prst="rect">
            <a:avLst/>
          </a:prstGeom>
        </p:spPr>
      </p:pic>
      <p:sp>
        <p:nvSpPr>
          <p:cNvPr id="14" name="Subtitle 2">
            <a:extLst>
              <a:ext uri="{FF2B5EF4-FFF2-40B4-BE49-F238E27FC236}">
                <a16:creationId xmlns:a16="http://schemas.microsoft.com/office/drawing/2014/main" id="{7F462AEA-C7CD-B64F-AC24-1FF8F65B4248}"/>
              </a:ext>
            </a:extLst>
          </p:cNvPr>
          <p:cNvSpPr txBox="1">
            <a:spLocks/>
          </p:cNvSpPr>
          <p:nvPr/>
        </p:nvSpPr>
        <p:spPr>
          <a:xfrm>
            <a:off x="2743200" y="2534623"/>
            <a:ext cx="3352800" cy="1732577"/>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b="1" dirty="0"/>
              <a:t>Ronald B. Margolis, PhD</a:t>
            </a:r>
            <a:endParaRPr lang="en-US" sz="1600" dirty="0"/>
          </a:p>
          <a:p>
            <a:pPr algn="l"/>
            <a:r>
              <a:rPr lang="en-US" sz="1600" dirty="0"/>
              <a:t>Founder and CEO of Saint Louis Behavioral Medicine Institute</a:t>
            </a:r>
          </a:p>
          <a:p>
            <a:pPr algn="l"/>
            <a:r>
              <a:rPr lang="en-US" sz="1600" dirty="0"/>
              <a:t>Professor Emeritus of the Department of Family and Community Medicine, St. Louis University School of Medicine </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Picture 11" descr="C:\Users\prentd\Desktop\Ronald-Margolis1.jpg">
            <a:extLst>
              <a:ext uri="{FF2B5EF4-FFF2-40B4-BE49-F238E27FC236}">
                <a16:creationId xmlns:a16="http://schemas.microsoft.com/office/drawing/2014/main" id="{BD42E65F-CF56-E54C-B6FF-FFAAE496DC3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38400"/>
            <a:ext cx="2200275" cy="2767033"/>
          </a:xfrm>
          <a:prstGeom prst="rect">
            <a:avLst/>
          </a:prstGeom>
          <a:ln w="12700" cap="sq">
            <a:solidFill>
              <a:schemeClr val="tx1"/>
            </a:solidFill>
            <a:prstDash val="solid"/>
            <a:miter lim="800000"/>
          </a:ln>
          <a:effectLst>
            <a:outerShdw blurRad="50800" dist="38100" dir="2700000" algn="tl" rotWithShape="0">
              <a:srgbClr val="000000">
                <a:alpha val="43000"/>
              </a:srgbClr>
            </a:outerShdw>
          </a:effectLst>
        </p:spPr>
      </p:pic>
      <p:pic>
        <p:nvPicPr>
          <p:cNvPr id="15" name="Picture 14" descr="C:\Users\prentd\Desktop\Dawn-Prentice.jpg">
            <a:extLst>
              <a:ext uri="{FF2B5EF4-FFF2-40B4-BE49-F238E27FC236}">
                <a16:creationId xmlns:a16="http://schemas.microsoft.com/office/drawing/2014/main" id="{93471BE3-F4A2-F945-AAD6-26915E7D5D9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488809" y="3400911"/>
            <a:ext cx="2114550" cy="2857500"/>
          </a:xfrm>
          <a:prstGeom prst="rect">
            <a:avLst/>
          </a:prstGeom>
          <a:ln w="12700" cap="sq">
            <a:solidFill>
              <a:schemeClr val="tx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9336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2800" dirty="0">
                <a:solidFill>
                  <a:schemeClr val="accent1"/>
                </a:solidFill>
                <a:latin typeface="Arial" panose="020B0604020202020204" pitchFamily="34" charset="0"/>
                <a:cs typeface="Arial" panose="020B0604020202020204" pitchFamily="34" charset="0"/>
              </a:rPr>
              <a:t>The Change is Now: Moving from Volume to Value</a:t>
            </a:r>
          </a:p>
        </p:txBody>
      </p:sp>
      <p:sp>
        <p:nvSpPr>
          <p:cNvPr id="3" name="Content Placeholder 2"/>
          <p:cNvSpPr>
            <a:spLocks noGrp="1"/>
          </p:cNvSpPr>
          <p:nvPr>
            <p:ph idx="4294967295"/>
          </p:nvPr>
        </p:nvSpPr>
        <p:spPr>
          <a:xfrm>
            <a:off x="0" y="914400"/>
            <a:ext cx="8229600" cy="1676400"/>
          </a:xfrm>
        </p:spPr>
        <p:txBody>
          <a:bodyPr>
            <a:normAutofit/>
          </a:bodyPr>
          <a:lstStyle/>
          <a:p>
            <a:pPr marL="0" indent="0">
              <a:spcBef>
                <a:spcPts val="0"/>
              </a:spcBef>
              <a:buNone/>
            </a:pPr>
            <a:r>
              <a:rPr lang="en-US" sz="3200" b="1" dirty="0"/>
              <a:t>MACRA</a:t>
            </a:r>
          </a:p>
          <a:p>
            <a:pPr>
              <a:spcBef>
                <a:spcPts val="0"/>
              </a:spcBef>
            </a:pPr>
            <a:r>
              <a:rPr lang="en-US" sz="2400" dirty="0"/>
              <a:t>The Medicare Access and CHIP Reauthorization Act of 2015  </a:t>
            </a:r>
          </a:p>
          <a:p>
            <a:pPr lvl="1">
              <a:spcBef>
                <a:spcPts val="0"/>
              </a:spcBef>
            </a:pPr>
            <a:r>
              <a:rPr lang="en-US" dirty="0"/>
              <a:t>a new approach to Medicare physician payment</a:t>
            </a: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0" y="5850467"/>
            <a:ext cx="1524000" cy="99060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73702296"/>
              </p:ext>
            </p:extLst>
          </p:nvPr>
        </p:nvGraphicFramePr>
        <p:xfrm>
          <a:off x="0" y="2235278"/>
          <a:ext cx="9144000" cy="3615189"/>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1390149">
                <a:tc>
                  <a:txBody>
                    <a:bodyPr/>
                    <a:lstStyle/>
                    <a:p>
                      <a:r>
                        <a:rPr lang="en-US" sz="2800" dirty="0"/>
                        <a:t>The Merit-Based Incentive Payment System (MIPS)</a:t>
                      </a:r>
                    </a:p>
                  </a:txBody>
                  <a:tcPr/>
                </a:tc>
                <a:tc>
                  <a:txBody>
                    <a:bodyPr/>
                    <a:lstStyle/>
                    <a:p>
                      <a:r>
                        <a:rPr lang="en-US" sz="2800" dirty="0"/>
                        <a:t>The Advanced Alternative Payment Model (APM)</a:t>
                      </a:r>
                    </a:p>
                  </a:txBody>
                  <a:tcPr/>
                </a:tc>
                <a:extLst>
                  <a:ext uri="{0D108BD9-81ED-4DB2-BD59-A6C34878D82A}">
                    <a16:rowId xmlns:a16="http://schemas.microsoft.com/office/drawing/2014/main" val="10000"/>
                  </a:ext>
                </a:extLst>
              </a:tr>
              <a:tr h="2191252">
                <a:tc>
                  <a:txBody>
                    <a:bodyPr/>
                    <a:lstStyle/>
                    <a:p>
                      <a:r>
                        <a:rPr lang="en-US" sz="2000" dirty="0"/>
                        <a:t>Administers bonuses or penalties based on performance on quality measures relative to other physicians</a:t>
                      </a:r>
                      <a:r>
                        <a:rPr lang="en-US" sz="2000" baseline="0" dirty="0"/>
                        <a:t>. </a:t>
                      </a:r>
                      <a:r>
                        <a:rPr lang="en-US" sz="2000" dirty="0"/>
                        <a:t> </a:t>
                      </a:r>
                    </a:p>
                    <a:p>
                      <a:pPr marL="0" indent="0">
                        <a:buFont typeface="Arial" panose="020B0604020202020204" pitchFamily="34" charset="0"/>
                        <a:buNone/>
                      </a:pPr>
                      <a:endParaRPr lang="en-US" sz="2000" dirty="0"/>
                    </a:p>
                    <a:p>
                      <a:endParaRPr lang="en-US" sz="2000" dirty="0"/>
                    </a:p>
                  </a:txBody>
                  <a:tcPr/>
                </a:tc>
                <a:tc>
                  <a:txBody>
                    <a:bodyPr/>
                    <a:lstStyle/>
                    <a:p>
                      <a:r>
                        <a:rPr lang="en-US" sz="2000" dirty="0"/>
                        <a:t>Advanced APMs are defined as (</a:t>
                      </a:r>
                      <a:r>
                        <a:rPr lang="en-US" sz="2000" dirty="0" err="1"/>
                        <a:t>i</a:t>
                      </a:r>
                      <a:r>
                        <a:rPr lang="en-US" sz="2000" dirty="0"/>
                        <a:t>) measuring physicians and other providers according to metrics similar to those of MIPS, (ii) requiring providers’ use of certified EHRs, and (iii) holding providers accountable for at least “nominal financial risk.” </a:t>
                      </a:r>
                    </a:p>
                  </a:txBody>
                  <a:tcPr/>
                </a:tc>
                <a:extLst>
                  <a:ext uri="{0D108BD9-81ED-4DB2-BD59-A6C34878D82A}">
                    <a16:rowId xmlns:a16="http://schemas.microsoft.com/office/drawing/2014/main" val="10001"/>
                  </a:ext>
                </a:extLst>
              </a:tr>
            </a:tbl>
          </a:graphicData>
        </a:graphic>
      </p:graphicFrame>
      <p:sp>
        <p:nvSpPr>
          <p:cNvPr id="4" name="TextBox 3"/>
          <p:cNvSpPr txBox="1"/>
          <p:nvPr/>
        </p:nvSpPr>
        <p:spPr>
          <a:xfrm>
            <a:off x="1524000" y="5850467"/>
            <a:ext cx="6400800" cy="646331"/>
          </a:xfrm>
          <a:prstGeom prst="rect">
            <a:avLst/>
          </a:prstGeom>
          <a:noFill/>
        </p:spPr>
        <p:txBody>
          <a:bodyPr wrap="square" rtlCol="0">
            <a:spAutoFit/>
          </a:bodyPr>
          <a:lstStyle/>
          <a:p>
            <a:r>
              <a:rPr lang="en-US" sz="1200" dirty="0">
                <a:solidFill>
                  <a:prstClr val="black"/>
                </a:solidFill>
              </a:rPr>
              <a:t>Patel, K., Adler, L., Darling, M., Ginsburg, P., Lieberman, S. (July 12, 2016) </a:t>
            </a:r>
            <a:r>
              <a:rPr lang="en-US" sz="1200" i="1" dirty="0">
                <a:solidFill>
                  <a:prstClr val="black"/>
                </a:solidFill>
              </a:rPr>
              <a:t>How Money Flows under MACRA. </a:t>
            </a:r>
            <a:r>
              <a:rPr lang="en-US" sz="1200" dirty="0">
                <a:solidFill>
                  <a:prstClr val="black"/>
                </a:solidFill>
              </a:rPr>
              <a:t>Retrieved from </a:t>
            </a:r>
            <a:r>
              <a:rPr lang="en-US" sz="1200" dirty="0">
                <a:solidFill>
                  <a:prstClr val="black"/>
                </a:solidFill>
                <a:hlinkClick r:id="rId4"/>
              </a:rPr>
              <a:t>http://www.brookings.edu/research/papers/2016/07/12-how-the-money-flows-under-macra-patel-adler-darling-ginsburg</a:t>
            </a:r>
            <a:r>
              <a:rPr lang="en-US" sz="1200" dirty="0">
                <a:solidFill>
                  <a:prstClr val="black"/>
                </a:solidFill>
              </a:rPr>
              <a:t> </a:t>
            </a:r>
          </a:p>
        </p:txBody>
      </p:sp>
    </p:spTree>
    <p:extLst>
      <p:ext uri="{BB962C8B-B14F-4D97-AF65-F5344CB8AC3E}">
        <p14:creationId xmlns:p14="http://schemas.microsoft.com/office/powerpoint/2010/main" val="566749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488680" cy="701040"/>
          </a:xfrm>
        </p:spPr>
        <p:txBody>
          <a:bodyPr>
            <a:normAutofit/>
          </a:bodyPr>
          <a:lstStyle/>
          <a:p>
            <a:pPr algn="ctr"/>
            <a:r>
              <a:rPr lang="en-US" b="0" dirty="0">
                <a:solidFill>
                  <a:schemeClr val="accent3">
                    <a:lumMod val="50000"/>
                  </a:schemeClr>
                </a:solidFill>
              </a:rPr>
              <a:t>Key Factors in the Future</a:t>
            </a:r>
          </a:p>
        </p:txBody>
      </p:sp>
      <p:sp>
        <p:nvSpPr>
          <p:cNvPr id="3" name="Content Placeholder 2"/>
          <p:cNvSpPr>
            <a:spLocks noGrp="1"/>
          </p:cNvSpPr>
          <p:nvPr>
            <p:ph idx="1"/>
          </p:nvPr>
        </p:nvSpPr>
        <p:spPr>
          <a:xfrm>
            <a:off x="304800" y="1143000"/>
            <a:ext cx="8229600" cy="4648200"/>
          </a:xfrm>
        </p:spPr>
        <p:txBody>
          <a:bodyPr>
            <a:noAutofit/>
          </a:bodyPr>
          <a:lstStyle/>
          <a:p>
            <a:pPr>
              <a:buClr>
                <a:schemeClr val="accent3">
                  <a:lumMod val="50000"/>
                </a:schemeClr>
              </a:buClr>
            </a:pPr>
            <a:r>
              <a:rPr lang="en-US" dirty="0"/>
              <a:t>“Reforms” of the Affordable Care Law</a:t>
            </a:r>
          </a:p>
          <a:p>
            <a:pPr marL="0" indent="0">
              <a:buClr>
                <a:schemeClr val="accent3">
                  <a:lumMod val="50000"/>
                </a:schemeClr>
              </a:buClr>
              <a:buNone/>
            </a:pPr>
            <a:endParaRPr lang="en-US" sz="2000" dirty="0"/>
          </a:p>
          <a:p>
            <a:pPr>
              <a:buClr>
                <a:schemeClr val="accent3">
                  <a:lumMod val="50000"/>
                </a:schemeClr>
              </a:buClr>
            </a:pPr>
            <a:r>
              <a:rPr lang="en-US" dirty="0"/>
              <a:t>Medicaid Expansion</a:t>
            </a:r>
          </a:p>
          <a:p>
            <a:pPr marL="0" indent="0">
              <a:buClr>
                <a:schemeClr val="accent3">
                  <a:lumMod val="50000"/>
                </a:schemeClr>
              </a:buClr>
              <a:buNone/>
            </a:pPr>
            <a:endParaRPr lang="en-US" sz="2000" dirty="0"/>
          </a:p>
          <a:p>
            <a:pPr>
              <a:buClr>
                <a:schemeClr val="accent3">
                  <a:lumMod val="50000"/>
                </a:schemeClr>
              </a:buClr>
            </a:pPr>
            <a:r>
              <a:rPr lang="en-US" dirty="0"/>
              <a:t>Regulatory Agencies</a:t>
            </a:r>
          </a:p>
          <a:p>
            <a:pPr marL="0" indent="0">
              <a:buClr>
                <a:schemeClr val="accent3">
                  <a:lumMod val="50000"/>
                </a:schemeClr>
              </a:buClr>
              <a:buNone/>
            </a:pPr>
            <a:endParaRPr lang="en-US" sz="2000" dirty="0"/>
          </a:p>
          <a:p>
            <a:pPr>
              <a:buClr>
                <a:schemeClr val="accent3">
                  <a:lumMod val="50000"/>
                </a:schemeClr>
              </a:buClr>
            </a:pPr>
            <a:r>
              <a:rPr lang="en-US" dirty="0"/>
              <a:t>Utilization of the Health and Behavior Codes</a:t>
            </a:r>
          </a:p>
        </p:txBody>
      </p:sp>
    </p:spTree>
    <p:extLst>
      <p:ext uri="{BB962C8B-B14F-4D97-AF65-F5344CB8AC3E}">
        <p14:creationId xmlns:p14="http://schemas.microsoft.com/office/powerpoint/2010/main" val="3510832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488680" cy="701040"/>
          </a:xfrm>
        </p:spPr>
        <p:txBody>
          <a:bodyPr>
            <a:normAutofit/>
          </a:bodyPr>
          <a:lstStyle/>
          <a:p>
            <a:pPr algn="ctr"/>
            <a:r>
              <a:rPr lang="en-US" b="0" dirty="0">
                <a:solidFill>
                  <a:schemeClr val="accent3">
                    <a:lumMod val="50000"/>
                  </a:schemeClr>
                </a:solidFill>
              </a:rPr>
              <a:t>Key Factors in the Future</a:t>
            </a:r>
          </a:p>
        </p:txBody>
      </p:sp>
      <p:sp>
        <p:nvSpPr>
          <p:cNvPr id="3" name="Content Placeholder 2"/>
          <p:cNvSpPr>
            <a:spLocks noGrp="1"/>
          </p:cNvSpPr>
          <p:nvPr>
            <p:ph idx="1"/>
          </p:nvPr>
        </p:nvSpPr>
        <p:spPr>
          <a:xfrm>
            <a:off x="304800" y="1143000"/>
            <a:ext cx="8229600" cy="4187952"/>
          </a:xfrm>
        </p:spPr>
        <p:txBody>
          <a:bodyPr>
            <a:noAutofit/>
          </a:bodyPr>
          <a:lstStyle/>
          <a:p>
            <a:pPr>
              <a:buClr>
                <a:schemeClr val="accent3">
                  <a:lumMod val="50000"/>
                </a:schemeClr>
              </a:buClr>
            </a:pPr>
            <a:r>
              <a:rPr lang="en-US" dirty="0"/>
              <a:t>Medical/Healthcare Homes</a:t>
            </a:r>
          </a:p>
          <a:p>
            <a:pPr marL="0" indent="0">
              <a:buClr>
                <a:schemeClr val="accent3">
                  <a:lumMod val="50000"/>
                </a:schemeClr>
              </a:buClr>
              <a:buNone/>
            </a:pPr>
            <a:endParaRPr lang="en-US" sz="2000" dirty="0"/>
          </a:p>
          <a:p>
            <a:pPr>
              <a:buClr>
                <a:schemeClr val="accent3">
                  <a:lumMod val="50000"/>
                </a:schemeClr>
              </a:buClr>
            </a:pPr>
            <a:r>
              <a:rPr lang="en-US" dirty="0"/>
              <a:t>How is “Value” delivered</a:t>
            </a:r>
          </a:p>
          <a:p>
            <a:pPr marL="0" indent="0">
              <a:buClr>
                <a:schemeClr val="accent3">
                  <a:lumMod val="50000"/>
                </a:schemeClr>
              </a:buClr>
              <a:buNone/>
            </a:pPr>
            <a:endParaRPr lang="en-US" sz="2000" dirty="0"/>
          </a:p>
          <a:p>
            <a:pPr>
              <a:buClr>
                <a:schemeClr val="accent3">
                  <a:lumMod val="50000"/>
                </a:schemeClr>
              </a:buClr>
            </a:pPr>
            <a:r>
              <a:rPr lang="en-US" dirty="0"/>
              <a:t>Who can deliver Integrated Care</a:t>
            </a:r>
          </a:p>
          <a:p>
            <a:pPr marL="0" indent="0">
              <a:buClr>
                <a:schemeClr val="accent3">
                  <a:lumMod val="50000"/>
                </a:schemeClr>
              </a:buClr>
              <a:buNone/>
            </a:pPr>
            <a:endParaRPr lang="en-US" sz="2000" dirty="0"/>
          </a:p>
          <a:p>
            <a:pPr>
              <a:buClr>
                <a:schemeClr val="accent3">
                  <a:lumMod val="50000"/>
                </a:schemeClr>
              </a:buClr>
            </a:pPr>
            <a:r>
              <a:rPr lang="en-US" dirty="0"/>
              <a:t>Reimbursement Impact on models of Integrated Care</a:t>
            </a:r>
          </a:p>
          <a:p>
            <a:pPr>
              <a:buClr>
                <a:schemeClr val="accent3">
                  <a:lumMod val="50000"/>
                </a:schemeClr>
              </a:buClr>
            </a:pPr>
            <a:endParaRPr lang="en-US" dirty="0"/>
          </a:p>
        </p:txBody>
      </p:sp>
    </p:spTree>
    <p:extLst>
      <p:ext uri="{BB962C8B-B14F-4D97-AF65-F5344CB8AC3E}">
        <p14:creationId xmlns:p14="http://schemas.microsoft.com/office/powerpoint/2010/main" val="1405762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488680" cy="701040"/>
          </a:xfrm>
        </p:spPr>
        <p:txBody>
          <a:bodyPr>
            <a:normAutofit/>
          </a:bodyPr>
          <a:lstStyle/>
          <a:p>
            <a:pPr algn="ctr"/>
            <a:r>
              <a:rPr lang="en-US" b="0" dirty="0">
                <a:solidFill>
                  <a:schemeClr val="accent3">
                    <a:lumMod val="50000"/>
                  </a:schemeClr>
                </a:solidFill>
              </a:rPr>
              <a:t>Key Factors in the Future</a:t>
            </a:r>
          </a:p>
        </p:txBody>
      </p:sp>
      <p:sp>
        <p:nvSpPr>
          <p:cNvPr id="3" name="Content Placeholder 2"/>
          <p:cNvSpPr>
            <a:spLocks noGrp="1"/>
          </p:cNvSpPr>
          <p:nvPr>
            <p:ph idx="1"/>
          </p:nvPr>
        </p:nvSpPr>
        <p:spPr>
          <a:xfrm>
            <a:off x="304800" y="1066800"/>
            <a:ext cx="8229600" cy="3505200"/>
          </a:xfrm>
        </p:spPr>
        <p:txBody>
          <a:bodyPr>
            <a:noAutofit/>
          </a:bodyPr>
          <a:lstStyle/>
          <a:p>
            <a:pPr>
              <a:buClr>
                <a:schemeClr val="accent3">
                  <a:lumMod val="50000"/>
                </a:schemeClr>
              </a:buClr>
            </a:pPr>
            <a:r>
              <a:rPr lang="en-US" dirty="0"/>
              <a:t>Process/Outcome Research for Continuous Improvement</a:t>
            </a:r>
          </a:p>
          <a:p>
            <a:pPr marL="0" indent="0">
              <a:buClr>
                <a:schemeClr val="accent3">
                  <a:lumMod val="50000"/>
                </a:schemeClr>
              </a:buClr>
              <a:buNone/>
            </a:pPr>
            <a:endParaRPr lang="en-US" sz="2000" dirty="0"/>
          </a:p>
          <a:p>
            <a:pPr>
              <a:buClr>
                <a:schemeClr val="accent3">
                  <a:lumMod val="50000"/>
                </a:schemeClr>
              </a:buClr>
            </a:pPr>
            <a:r>
              <a:rPr lang="en-US" dirty="0"/>
              <a:t>Support PCPs training in Mental Health/Psychopharmacology</a:t>
            </a:r>
          </a:p>
          <a:p>
            <a:pPr marL="0" indent="0">
              <a:buClr>
                <a:schemeClr val="accent3">
                  <a:lumMod val="50000"/>
                </a:schemeClr>
              </a:buClr>
              <a:buNone/>
            </a:pPr>
            <a:endParaRPr lang="en-US" sz="2000" dirty="0"/>
          </a:p>
          <a:p>
            <a:pPr>
              <a:buClr>
                <a:schemeClr val="accent3">
                  <a:lumMod val="50000"/>
                </a:schemeClr>
              </a:buClr>
            </a:pPr>
            <a:r>
              <a:rPr lang="en-US" dirty="0"/>
              <a:t>Train Psychiatrists in a population based model</a:t>
            </a:r>
          </a:p>
          <a:p>
            <a:pPr>
              <a:buClr>
                <a:schemeClr val="accent3">
                  <a:lumMod val="50000"/>
                </a:schemeClr>
              </a:buClr>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2732252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303019"/>
            <a:ext cx="2571750" cy="2240282"/>
          </a:xfrm>
        </p:spPr>
        <p:txBody>
          <a:bodyPr>
            <a:noAutofit/>
          </a:bodyPr>
          <a:lstStyle/>
          <a:p>
            <a:r>
              <a:rPr lang="en-US" sz="3000" dirty="0"/>
              <a:t>Thomas Kuhn: </a:t>
            </a:r>
            <a:br>
              <a:rPr lang="en-US" sz="3000" dirty="0"/>
            </a:br>
            <a:r>
              <a:rPr lang="en-US" sz="3000" u="sng" dirty="0"/>
              <a:t>The Structure of Scientific Revolutions</a:t>
            </a:r>
            <a:endParaRPr lang="en-US" sz="3000" dirty="0"/>
          </a:p>
        </p:txBody>
      </p:sp>
      <p:sp>
        <p:nvSpPr>
          <p:cNvPr id="3" name="Content Placeholder 2"/>
          <p:cNvSpPr>
            <a:spLocks noGrp="1"/>
          </p:cNvSpPr>
          <p:nvPr>
            <p:ph idx="1"/>
          </p:nvPr>
        </p:nvSpPr>
        <p:spPr>
          <a:xfrm>
            <a:off x="3200400" y="3429001"/>
            <a:ext cx="5715000" cy="2457449"/>
          </a:xfrm>
        </p:spPr>
        <p:txBody>
          <a:bodyPr>
            <a:normAutofit/>
          </a:bodyPr>
          <a:lstStyle/>
          <a:p>
            <a:pPr marL="0" indent="0" algn="ctr">
              <a:buNone/>
            </a:pPr>
            <a:r>
              <a:rPr lang="en-US" sz="2700" dirty="0"/>
              <a:t>Paradigm change is a function of sociology, enthusiasm, and scientific promise. Not a logically determinant procedure.</a:t>
            </a:r>
          </a:p>
        </p:txBody>
      </p:sp>
    </p:spTree>
    <p:extLst>
      <p:ext uri="{BB962C8B-B14F-4D97-AF65-F5344CB8AC3E}">
        <p14:creationId xmlns:p14="http://schemas.microsoft.com/office/powerpoint/2010/main" val="3473849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533400" y="533400"/>
            <a:ext cx="8077200" cy="3328988"/>
          </a:xfrm>
          <a:ln>
            <a:noFill/>
          </a:ln>
        </p:spPr>
        <p:style>
          <a:lnRef idx="2">
            <a:schemeClr val="dk1"/>
          </a:lnRef>
          <a:fillRef idx="1">
            <a:schemeClr val="lt1"/>
          </a:fillRef>
          <a:effectRef idx="0">
            <a:schemeClr val="dk1"/>
          </a:effectRef>
          <a:fontRef idx="minor">
            <a:schemeClr val="dk1"/>
          </a:fontRef>
        </p:style>
        <p:txBody>
          <a:bodyPr>
            <a:normAutofit fontScale="85000" lnSpcReduction="20000"/>
          </a:bodyPr>
          <a:lstStyle/>
          <a:p>
            <a:pPr marL="0" indent="0">
              <a:spcBef>
                <a:spcPct val="0"/>
              </a:spcBef>
              <a:buFont typeface="Wingdings 3" pitchFamily="18" charset="2"/>
              <a:buNone/>
            </a:pPr>
            <a:r>
              <a:rPr lang="en-US" altLang="en-US" sz="4300" dirty="0"/>
              <a:t>It’s not so much that we are afraid of change or so in love with the old ways, but it’s the place in between we fear.. It’s like being between trapezes. It’s Linus when his blanket is in the dryer. There’s nothing to hold on to.</a:t>
            </a:r>
          </a:p>
          <a:p>
            <a:pPr marL="0" indent="0" algn="r">
              <a:spcBef>
                <a:spcPct val="0"/>
              </a:spcBef>
              <a:buFont typeface="Wingdings 3" pitchFamily="18" charset="2"/>
              <a:buNone/>
            </a:pPr>
            <a:r>
              <a:rPr lang="en-US" altLang="en-US" sz="3800" dirty="0"/>
              <a:t>-</a:t>
            </a:r>
            <a:r>
              <a:rPr lang="en-US" altLang="en-US" sz="2400" dirty="0"/>
              <a:t>Marilyn Ferguson, </a:t>
            </a:r>
          </a:p>
          <a:p>
            <a:pPr marL="0" indent="0" algn="r">
              <a:spcBef>
                <a:spcPct val="0"/>
              </a:spcBef>
              <a:buFont typeface="Wingdings 3" pitchFamily="18" charset="2"/>
              <a:buNone/>
            </a:pPr>
            <a:r>
              <a:rPr lang="en-US" altLang="en-US" sz="2400" dirty="0"/>
              <a:t>American Futurist</a:t>
            </a:r>
          </a:p>
          <a:p>
            <a:endParaRPr lang="en-US" dirty="0"/>
          </a:p>
        </p:txBody>
      </p:sp>
      <p:pic>
        <p:nvPicPr>
          <p:cNvPr id="2" name="Picture 1"/>
          <p:cNvPicPr>
            <a:picLocks noChangeAspect="1"/>
          </p:cNvPicPr>
          <p:nvPr/>
        </p:nvPicPr>
        <p:blipFill>
          <a:blip r:embed="rId2"/>
          <a:stretch>
            <a:fillRect/>
          </a:stretch>
        </p:blipFill>
        <p:spPr>
          <a:xfrm>
            <a:off x="4562475" y="3424237"/>
            <a:ext cx="19050" cy="9525"/>
          </a:xfrm>
          <a:prstGeom prst="rect">
            <a:avLst/>
          </a:prstGeom>
        </p:spPr>
      </p:pic>
      <p:pic>
        <p:nvPicPr>
          <p:cNvPr id="3" name="Picture 2"/>
          <p:cNvPicPr>
            <a:picLocks noChangeAspect="1"/>
          </p:cNvPicPr>
          <p:nvPr/>
        </p:nvPicPr>
        <p:blipFill>
          <a:blip r:embed="rId2"/>
          <a:stretch>
            <a:fillRect/>
          </a:stretch>
        </p:blipFill>
        <p:spPr>
          <a:xfrm>
            <a:off x="4562475" y="3424237"/>
            <a:ext cx="19050" cy="9525"/>
          </a:xfrm>
          <a:prstGeom prst="rect">
            <a:avLst/>
          </a:prstGeom>
        </p:spPr>
      </p:pic>
      <p:pic>
        <p:nvPicPr>
          <p:cNvPr id="4" name="Picture 3"/>
          <p:cNvPicPr>
            <a:picLocks noChangeAspect="1"/>
          </p:cNvPicPr>
          <p:nvPr/>
        </p:nvPicPr>
        <p:blipFill>
          <a:blip r:embed="rId2"/>
          <a:stretch>
            <a:fillRect/>
          </a:stretch>
        </p:blipFill>
        <p:spPr>
          <a:xfrm>
            <a:off x="4562475" y="3424237"/>
            <a:ext cx="19050" cy="9525"/>
          </a:xfrm>
          <a:prstGeom prst="rect">
            <a:avLst/>
          </a:prstGeom>
        </p:spPr>
      </p:pic>
      <p:pic>
        <p:nvPicPr>
          <p:cNvPr id="8" name="Content Placeholder 7"/>
          <p:cNvPicPr>
            <a:picLocks noChangeAspect="1"/>
          </p:cNvPicPr>
          <p:nvPr/>
        </p:nvPicPr>
        <p:blipFill>
          <a:blip r:embed="rId2"/>
          <a:stretch>
            <a:fillRect/>
          </a:stretch>
        </p:blipFill>
        <p:spPr>
          <a:xfrm>
            <a:off x="6433187" y="3816669"/>
            <a:ext cx="91438" cy="45719"/>
          </a:xfrm>
          <a:prstGeom prst="rect">
            <a:avLst/>
          </a:prstGeom>
        </p:spPr>
      </p:pic>
      <p:pic>
        <p:nvPicPr>
          <p:cNvPr id="9" name="Content Placeholder 6"/>
          <p:cNvPicPr>
            <a:picLocks noChangeAspect="1"/>
          </p:cNvPicPr>
          <p:nvPr/>
        </p:nvPicPr>
        <p:blipFill>
          <a:blip r:embed="rId2"/>
          <a:stretch>
            <a:fillRect/>
          </a:stretch>
        </p:blipFill>
        <p:spPr>
          <a:xfrm>
            <a:off x="2592231" y="3816669"/>
            <a:ext cx="91438" cy="4571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805783"/>
            <a:ext cx="3808553" cy="2703611"/>
          </a:xfrm>
          <a:prstGeom prst="rect">
            <a:avLst/>
          </a:prstGeom>
        </p:spPr>
      </p:pic>
    </p:spTree>
    <p:extLst>
      <p:ext uri="{BB962C8B-B14F-4D97-AF65-F5344CB8AC3E}">
        <p14:creationId xmlns:p14="http://schemas.microsoft.com/office/powerpoint/2010/main" val="2769858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990600"/>
          </a:xfrm>
        </p:spPr>
        <p:txBody>
          <a:bodyPr>
            <a:noAutofit/>
          </a:bodyPr>
          <a:lstStyle/>
          <a:p>
            <a:pPr algn="ctr"/>
            <a:r>
              <a:rPr lang="en-US" b="0" dirty="0">
                <a:solidFill>
                  <a:schemeClr val="accent3">
                    <a:lumMod val="50000"/>
                  </a:schemeClr>
                </a:solidFill>
              </a:rPr>
              <a:t>Historic Events for Integrated Care</a:t>
            </a:r>
          </a:p>
        </p:txBody>
      </p:sp>
      <p:sp>
        <p:nvSpPr>
          <p:cNvPr id="3" name="Content Placeholder 2"/>
          <p:cNvSpPr>
            <a:spLocks noGrp="1"/>
          </p:cNvSpPr>
          <p:nvPr>
            <p:ph idx="1"/>
          </p:nvPr>
        </p:nvSpPr>
        <p:spPr>
          <a:xfrm>
            <a:off x="304800" y="1447800"/>
            <a:ext cx="8229600" cy="3505200"/>
          </a:xfrm>
        </p:spPr>
        <p:txBody>
          <a:bodyPr>
            <a:normAutofit fontScale="92500" lnSpcReduction="10000"/>
          </a:bodyPr>
          <a:lstStyle/>
          <a:p>
            <a:endParaRPr lang="en-US" dirty="0"/>
          </a:p>
          <a:p>
            <a:pPr>
              <a:buClr>
                <a:schemeClr val="accent3">
                  <a:lumMod val="50000"/>
                </a:schemeClr>
              </a:buClr>
            </a:pPr>
            <a:r>
              <a:rPr lang="en-US" dirty="0"/>
              <a:t>Air Force (BHOP)</a:t>
            </a:r>
          </a:p>
          <a:p>
            <a:pPr>
              <a:buClr>
                <a:schemeClr val="accent3">
                  <a:lumMod val="50000"/>
                </a:schemeClr>
              </a:buClr>
            </a:pPr>
            <a:endParaRPr lang="en-US" sz="2200" dirty="0"/>
          </a:p>
          <a:p>
            <a:pPr>
              <a:buClr>
                <a:schemeClr val="accent3">
                  <a:lumMod val="50000"/>
                </a:schemeClr>
              </a:buClr>
            </a:pPr>
            <a:r>
              <a:rPr lang="en-US" dirty="0"/>
              <a:t>2002 Medicare covers Health and Behavior Codes</a:t>
            </a:r>
          </a:p>
          <a:p>
            <a:pPr marL="0" indent="0">
              <a:buClr>
                <a:schemeClr val="accent3">
                  <a:lumMod val="50000"/>
                </a:schemeClr>
              </a:buClr>
              <a:buNone/>
            </a:pPr>
            <a:endParaRPr lang="en-US" sz="2200" dirty="0"/>
          </a:p>
          <a:p>
            <a:pPr>
              <a:buClr>
                <a:schemeClr val="accent3">
                  <a:lumMod val="50000"/>
                </a:schemeClr>
              </a:buClr>
            </a:pPr>
            <a:r>
              <a:rPr lang="en-US" dirty="0"/>
              <a:t>Primary Care Behavioral Health model (Strosahl, Robinson)</a:t>
            </a:r>
          </a:p>
        </p:txBody>
      </p:sp>
    </p:spTree>
    <p:extLst>
      <p:ext uri="{BB962C8B-B14F-4D97-AF65-F5344CB8AC3E}">
        <p14:creationId xmlns:p14="http://schemas.microsoft.com/office/powerpoint/2010/main" val="2251558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Line 4"/>
          <p:cNvSpPr>
            <a:spLocks noChangeShapeType="1"/>
          </p:cNvSpPr>
          <p:nvPr/>
        </p:nvSpPr>
        <p:spPr bwMode="auto">
          <a:xfrm>
            <a:off x="685800" y="1905000"/>
            <a:ext cx="0" cy="0"/>
          </a:xfrm>
          <a:prstGeom prst="line">
            <a:avLst/>
          </a:prstGeom>
          <a:noFill/>
          <a:ln w="9525">
            <a:solidFill>
              <a:schemeClr val="tx1"/>
            </a:solidFill>
            <a:round/>
            <a:headEnd/>
            <a:tailEnd/>
          </a:ln>
          <a:effectLst/>
        </p:spPr>
        <p:txBody>
          <a:bodyPr/>
          <a:lstStyle/>
          <a:p>
            <a:pPr defTabSz="914400"/>
            <a:endParaRPr lang="en-US">
              <a:solidFill>
                <a:prstClr val="black"/>
              </a:solidFill>
            </a:endParaRPr>
          </a:p>
        </p:txBody>
      </p:sp>
      <p:graphicFrame>
        <p:nvGraphicFramePr>
          <p:cNvPr id="2" name="Diagram 1"/>
          <p:cNvGraphicFramePr/>
          <p:nvPr/>
        </p:nvGraphicFramePr>
        <p:xfrm>
          <a:off x="457200" y="1371600"/>
          <a:ext cx="79248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365" name="TextBox 2"/>
          <p:cNvSpPr txBox="1">
            <a:spLocks noChangeArrowheads="1"/>
          </p:cNvSpPr>
          <p:nvPr/>
        </p:nvSpPr>
        <p:spPr bwMode="auto">
          <a:xfrm>
            <a:off x="1066800" y="4495800"/>
            <a:ext cx="304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ACC2C9"/>
              </a:buClr>
              <a:buFont typeface="Arial" charset="0"/>
              <a:buChar char="•"/>
              <a:defRPr sz="2400">
                <a:solidFill>
                  <a:schemeClr val="tx2"/>
                </a:solidFill>
                <a:latin typeface="Tw Cen MT" pitchFamily="34" charset="0"/>
              </a:defRPr>
            </a:lvl1pPr>
            <a:lvl2pPr marL="742950" indent="-285750" eaLnBrk="0" hangingPunct="0">
              <a:spcBef>
                <a:spcPct val="20000"/>
              </a:spcBef>
              <a:buClr>
                <a:srgbClr val="ACC2C9"/>
              </a:buClr>
              <a:buFont typeface="Arial" charset="0"/>
              <a:buChar char="•"/>
              <a:defRPr sz="2000">
                <a:solidFill>
                  <a:schemeClr val="tx1"/>
                </a:solidFill>
                <a:latin typeface="Tw Cen MT" pitchFamily="34" charset="0"/>
              </a:defRPr>
            </a:lvl2pPr>
            <a:lvl3pPr marL="1143000" indent="-228600" eaLnBrk="0" hangingPunct="0">
              <a:spcBef>
                <a:spcPct val="20000"/>
              </a:spcBef>
              <a:buClr>
                <a:schemeClr val="accent2"/>
              </a:buClr>
              <a:buFont typeface="Arial" charset="0"/>
              <a:buChar char="•"/>
              <a:defRPr sz="2000">
                <a:solidFill>
                  <a:schemeClr val="tx2"/>
                </a:solidFill>
                <a:latin typeface="Tw Cen MT" pitchFamily="34" charset="0"/>
              </a:defRPr>
            </a:lvl3pPr>
            <a:lvl4pPr marL="1600200" indent="-228600" eaLnBrk="0" hangingPunct="0">
              <a:spcBef>
                <a:spcPct val="20000"/>
              </a:spcBef>
              <a:buClr>
                <a:srgbClr val="99987F"/>
              </a:buClr>
              <a:buFont typeface="Arial" charset="0"/>
              <a:buChar char="•"/>
              <a:defRPr>
                <a:solidFill>
                  <a:schemeClr val="tx1"/>
                </a:solidFill>
                <a:latin typeface="Tw Cen MT" pitchFamily="34" charset="0"/>
              </a:defRPr>
            </a:lvl4pPr>
            <a:lvl5pPr marL="2057400" indent="-228600" eaLnBrk="0" hangingPunct="0">
              <a:spcBef>
                <a:spcPct val="20000"/>
              </a:spcBef>
              <a:buClr>
                <a:srgbClr val="90AC97"/>
              </a:buClr>
              <a:buFont typeface="Arial" charset="0"/>
              <a:buChar char="•"/>
              <a:defRPr sz="1600">
                <a:solidFill>
                  <a:schemeClr val="tx2"/>
                </a:solidFill>
                <a:latin typeface="Tw Cen MT" pitchFamily="34" charset="0"/>
              </a:defRPr>
            </a:lvl5pPr>
            <a:lvl6pPr marL="2514600" indent="-228600" eaLnBrk="0" fontAlgn="base" hangingPunct="0">
              <a:spcBef>
                <a:spcPct val="20000"/>
              </a:spcBef>
              <a:spcAft>
                <a:spcPct val="0"/>
              </a:spcAft>
              <a:buClr>
                <a:srgbClr val="90AC97"/>
              </a:buClr>
              <a:buFont typeface="Arial" charset="0"/>
              <a:buChar char="•"/>
              <a:defRPr sz="1600">
                <a:solidFill>
                  <a:schemeClr val="tx2"/>
                </a:solidFill>
                <a:latin typeface="Tw Cen MT" pitchFamily="34" charset="0"/>
              </a:defRPr>
            </a:lvl6pPr>
            <a:lvl7pPr marL="2971800" indent="-228600" eaLnBrk="0" fontAlgn="base" hangingPunct="0">
              <a:spcBef>
                <a:spcPct val="20000"/>
              </a:spcBef>
              <a:spcAft>
                <a:spcPct val="0"/>
              </a:spcAft>
              <a:buClr>
                <a:srgbClr val="90AC97"/>
              </a:buClr>
              <a:buFont typeface="Arial" charset="0"/>
              <a:buChar char="•"/>
              <a:defRPr sz="1600">
                <a:solidFill>
                  <a:schemeClr val="tx2"/>
                </a:solidFill>
                <a:latin typeface="Tw Cen MT" pitchFamily="34" charset="0"/>
              </a:defRPr>
            </a:lvl7pPr>
            <a:lvl8pPr marL="3429000" indent="-228600" eaLnBrk="0" fontAlgn="base" hangingPunct="0">
              <a:spcBef>
                <a:spcPct val="20000"/>
              </a:spcBef>
              <a:spcAft>
                <a:spcPct val="0"/>
              </a:spcAft>
              <a:buClr>
                <a:srgbClr val="90AC97"/>
              </a:buClr>
              <a:buFont typeface="Arial" charset="0"/>
              <a:buChar char="•"/>
              <a:defRPr sz="1600">
                <a:solidFill>
                  <a:schemeClr val="tx2"/>
                </a:solidFill>
                <a:latin typeface="Tw Cen MT" pitchFamily="34" charset="0"/>
              </a:defRPr>
            </a:lvl8pPr>
            <a:lvl9pPr marL="3886200" indent="-228600" eaLnBrk="0" fontAlgn="base" hangingPunct="0">
              <a:spcBef>
                <a:spcPct val="20000"/>
              </a:spcBef>
              <a:spcAft>
                <a:spcPct val="0"/>
              </a:spcAft>
              <a:buClr>
                <a:srgbClr val="90AC97"/>
              </a:buClr>
              <a:buFont typeface="Arial" charset="0"/>
              <a:buChar char="•"/>
              <a:defRPr sz="1600">
                <a:solidFill>
                  <a:schemeClr val="tx2"/>
                </a:solidFill>
                <a:latin typeface="Tw Cen MT" pitchFamily="34" charset="0"/>
              </a:defRPr>
            </a:lvl9pPr>
          </a:lstStyle>
          <a:p>
            <a:pPr defTabSz="914400" eaLnBrk="1" hangingPunct="1">
              <a:spcBef>
                <a:spcPct val="0"/>
              </a:spcBef>
              <a:buClrTx/>
              <a:buFontTx/>
              <a:buNone/>
              <a:defRPr/>
            </a:pPr>
            <a:r>
              <a:rPr lang="en-US" altLang="en-US" sz="2800" b="1" dirty="0">
                <a:solidFill>
                  <a:prstClr val="black">
                    <a:lumMod val="95000"/>
                  </a:prstClr>
                </a:solidFill>
                <a:latin typeface="Arial" charset="0"/>
              </a:rPr>
              <a:t>Less Integrated</a:t>
            </a:r>
          </a:p>
        </p:txBody>
      </p:sp>
      <p:sp>
        <p:nvSpPr>
          <p:cNvPr id="15366" name="TextBox 3"/>
          <p:cNvSpPr txBox="1">
            <a:spLocks noChangeArrowheads="1"/>
          </p:cNvSpPr>
          <p:nvPr/>
        </p:nvSpPr>
        <p:spPr bwMode="auto">
          <a:xfrm>
            <a:off x="5181600" y="4495800"/>
            <a:ext cx="3276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ACC2C9"/>
              </a:buClr>
              <a:buFont typeface="Arial" charset="0"/>
              <a:buChar char="•"/>
              <a:defRPr sz="2400">
                <a:solidFill>
                  <a:schemeClr val="tx2"/>
                </a:solidFill>
                <a:latin typeface="Tw Cen MT" pitchFamily="34" charset="0"/>
              </a:defRPr>
            </a:lvl1pPr>
            <a:lvl2pPr marL="742950" indent="-285750" eaLnBrk="0" hangingPunct="0">
              <a:spcBef>
                <a:spcPct val="20000"/>
              </a:spcBef>
              <a:buClr>
                <a:srgbClr val="ACC2C9"/>
              </a:buClr>
              <a:buFont typeface="Arial" charset="0"/>
              <a:buChar char="•"/>
              <a:defRPr sz="2000">
                <a:solidFill>
                  <a:schemeClr val="tx1"/>
                </a:solidFill>
                <a:latin typeface="Tw Cen MT" pitchFamily="34" charset="0"/>
              </a:defRPr>
            </a:lvl2pPr>
            <a:lvl3pPr marL="1143000" indent="-228600" eaLnBrk="0" hangingPunct="0">
              <a:spcBef>
                <a:spcPct val="20000"/>
              </a:spcBef>
              <a:buClr>
                <a:schemeClr val="accent2"/>
              </a:buClr>
              <a:buFont typeface="Arial" charset="0"/>
              <a:buChar char="•"/>
              <a:defRPr sz="2000">
                <a:solidFill>
                  <a:schemeClr val="tx2"/>
                </a:solidFill>
                <a:latin typeface="Tw Cen MT" pitchFamily="34" charset="0"/>
              </a:defRPr>
            </a:lvl3pPr>
            <a:lvl4pPr marL="1600200" indent="-228600" eaLnBrk="0" hangingPunct="0">
              <a:spcBef>
                <a:spcPct val="20000"/>
              </a:spcBef>
              <a:buClr>
                <a:srgbClr val="99987F"/>
              </a:buClr>
              <a:buFont typeface="Arial" charset="0"/>
              <a:buChar char="•"/>
              <a:defRPr>
                <a:solidFill>
                  <a:schemeClr val="tx1"/>
                </a:solidFill>
                <a:latin typeface="Tw Cen MT" pitchFamily="34" charset="0"/>
              </a:defRPr>
            </a:lvl4pPr>
            <a:lvl5pPr marL="2057400" indent="-228600" eaLnBrk="0" hangingPunct="0">
              <a:spcBef>
                <a:spcPct val="20000"/>
              </a:spcBef>
              <a:buClr>
                <a:srgbClr val="90AC97"/>
              </a:buClr>
              <a:buFont typeface="Arial" charset="0"/>
              <a:buChar char="•"/>
              <a:defRPr sz="1600">
                <a:solidFill>
                  <a:schemeClr val="tx2"/>
                </a:solidFill>
                <a:latin typeface="Tw Cen MT" pitchFamily="34" charset="0"/>
              </a:defRPr>
            </a:lvl5pPr>
            <a:lvl6pPr marL="2514600" indent="-228600" eaLnBrk="0" fontAlgn="base" hangingPunct="0">
              <a:spcBef>
                <a:spcPct val="20000"/>
              </a:spcBef>
              <a:spcAft>
                <a:spcPct val="0"/>
              </a:spcAft>
              <a:buClr>
                <a:srgbClr val="90AC97"/>
              </a:buClr>
              <a:buFont typeface="Arial" charset="0"/>
              <a:buChar char="•"/>
              <a:defRPr sz="1600">
                <a:solidFill>
                  <a:schemeClr val="tx2"/>
                </a:solidFill>
                <a:latin typeface="Tw Cen MT" pitchFamily="34" charset="0"/>
              </a:defRPr>
            </a:lvl6pPr>
            <a:lvl7pPr marL="2971800" indent="-228600" eaLnBrk="0" fontAlgn="base" hangingPunct="0">
              <a:spcBef>
                <a:spcPct val="20000"/>
              </a:spcBef>
              <a:spcAft>
                <a:spcPct val="0"/>
              </a:spcAft>
              <a:buClr>
                <a:srgbClr val="90AC97"/>
              </a:buClr>
              <a:buFont typeface="Arial" charset="0"/>
              <a:buChar char="•"/>
              <a:defRPr sz="1600">
                <a:solidFill>
                  <a:schemeClr val="tx2"/>
                </a:solidFill>
                <a:latin typeface="Tw Cen MT" pitchFamily="34" charset="0"/>
              </a:defRPr>
            </a:lvl7pPr>
            <a:lvl8pPr marL="3429000" indent="-228600" eaLnBrk="0" fontAlgn="base" hangingPunct="0">
              <a:spcBef>
                <a:spcPct val="20000"/>
              </a:spcBef>
              <a:spcAft>
                <a:spcPct val="0"/>
              </a:spcAft>
              <a:buClr>
                <a:srgbClr val="90AC97"/>
              </a:buClr>
              <a:buFont typeface="Arial" charset="0"/>
              <a:buChar char="•"/>
              <a:defRPr sz="1600">
                <a:solidFill>
                  <a:schemeClr val="tx2"/>
                </a:solidFill>
                <a:latin typeface="Tw Cen MT" pitchFamily="34" charset="0"/>
              </a:defRPr>
            </a:lvl8pPr>
            <a:lvl9pPr marL="3886200" indent="-228600" eaLnBrk="0" fontAlgn="base" hangingPunct="0">
              <a:spcBef>
                <a:spcPct val="20000"/>
              </a:spcBef>
              <a:spcAft>
                <a:spcPct val="0"/>
              </a:spcAft>
              <a:buClr>
                <a:srgbClr val="90AC97"/>
              </a:buClr>
              <a:buFont typeface="Arial" charset="0"/>
              <a:buChar char="•"/>
              <a:defRPr sz="1600">
                <a:solidFill>
                  <a:schemeClr val="tx2"/>
                </a:solidFill>
                <a:latin typeface="Tw Cen MT" pitchFamily="34" charset="0"/>
              </a:defRPr>
            </a:lvl9pPr>
          </a:lstStyle>
          <a:p>
            <a:pPr defTabSz="914400" eaLnBrk="1" hangingPunct="1">
              <a:spcBef>
                <a:spcPct val="0"/>
              </a:spcBef>
              <a:buClrTx/>
              <a:buFontTx/>
              <a:buNone/>
              <a:defRPr/>
            </a:pPr>
            <a:r>
              <a:rPr lang="en-US" altLang="en-US" sz="2800" b="1" dirty="0">
                <a:solidFill>
                  <a:prstClr val="black">
                    <a:lumMod val="95000"/>
                  </a:prstClr>
                </a:solidFill>
                <a:latin typeface="Arial" charset="0"/>
              </a:rPr>
              <a:t>More Integrated </a:t>
            </a:r>
          </a:p>
        </p:txBody>
      </p:sp>
      <p:pic>
        <p:nvPicPr>
          <p:cNvPr id="8200" name="Picture 8" descr="C:\Users\MKLD-SLU\AppData\Local\Microsoft\Windows\Temporary Internet Files\Content.IE5\O4JVDK77\MP900303010[1].jpg"/>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0600" y="1524000"/>
            <a:ext cx="16764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9" descr="C:\Users\MKLD-SLU\AppData\Local\Microsoft\Windows\Temporary Internet Files\Content.IE5\VW8NION8\MP900385344[1].jpg"/>
          <p:cNvPicPr>
            <a:picLocks noChangeAspect="1" noChangeArrowheads="1"/>
          </p:cNvPicPr>
          <p:nvPr/>
        </p:nvPicPr>
        <p:blipFill>
          <a:blip r:embed="rId8" cstate="print"/>
          <a:srcRect/>
          <a:stretch>
            <a:fillRect/>
          </a:stretch>
        </p:blipFill>
        <p:spPr bwMode="auto">
          <a:xfrm>
            <a:off x="6324600" y="1524000"/>
            <a:ext cx="1600200" cy="1600200"/>
          </a:xfrm>
          <a:prstGeom prst="rect">
            <a:avLst/>
          </a:prstGeom>
          <a:noFill/>
          <a:ln w="9525">
            <a:noFill/>
            <a:miter lim="800000"/>
            <a:headEnd/>
            <a:tailEnd/>
          </a:ln>
        </p:spPr>
      </p:pic>
      <p:pic>
        <p:nvPicPr>
          <p:cNvPr id="15369" name="Picture 10" descr="C:\Users\MKLD-SLU\AppData\Local\Microsoft\Windows\Temporary Internet Files\Content.IE5\GXLV4UE1\MP900321204[1].jpg"/>
          <p:cNvPicPr>
            <a:picLocks noChangeAspect="1" noChangeArrowheads="1"/>
          </p:cNvPicPr>
          <p:nvPr/>
        </p:nvPicPr>
        <p:blipFill>
          <a:blip r:embed="rId9" cstate="print"/>
          <a:srcRect/>
          <a:stretch>
            <a:fillRect/>
          </a:stretch>
        </p:blipFill>
        <p:spPr bwMode="auto">
          <a:xfrm>
            <a:off x="3657600" y="1524000"/>
            <a:ext cx="1676400" cy="1600200"/>
          </a:xfrm>
          <a:prstGeom prst="rect">
            <a:avLst/>
          </a:prstGeom>
          <a:noFill/>
          <a:ln w="9525">
            <a:noFill/>
            <a:miter lim="800000"/>
            <a:headEnd/>
            <a:tailEnd/>
          </a:ln>
        </p:spPr>
      </p:pic>
      <p:sp>
        <p:nvSpPr>
          <p:cNvPr id="10" name="Title 1"/>
          <p:cNvSpPr txBox="1">
            <a:spLocks/>
          </p:cNvSpPr>
          <p:nvPr/>
        </p:nvSpPr>
        <p:spPr>
          <a:xfrm>
            <a:off x="304800" y="457200"/>
            <a:ext cx="8488680" cy="762000"/>
          </a:xfrm>
          <a:prstGeom prst="rect">
            <a:avLst/>
          </a:prstGeom>
          <a:effectLst>
            <a:outerShdw blurRad="50800" dist="38100" dir="2700000" algn="tl" rotWithShape="0">
              <a:prstClr val="black">
                <a:alpha val="40000"/>
              </a:prstClr>
            </a:outerShdw>
          </a:effectLst>
        </p:spPr>
        <p:txBody>
          <a:bodyPr>
            <a:normAutofit/>
          </a:bodyPr>
          <a:lstStyle>
            <a:lvl1pPr algn="l" rtl="0" eaLnBrk="1" latinLnBrk="0" hangingPunct="1">
              <a:spcBef>
                <a:spcPct val="0"/>
              </a:spcBef>
              <a:buNone/>
              <a:defRPr kumimoji="0" sz="3600" b="1" kern="1200" baseline="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defTabSz="914400"/>
            <a:r>
              <a:rPr lang="en-US" b="0" dirty="0">
                <a:solidFill>
                  <a:schemeClr val="accent3">
                    <a:lumMod val="50000"/>
                  </a:schemeClr>
                </a:solidFill>
                <a:effectLst>
                  <a:outerShdw blurRad="38100" dist="38100" dir="2700000" algn="tl">
                    <a:srgbClr val="000000">
                      <a:alpha val="43137"/>
                    </a:srgbClr>
                  </a:outerShdw>
                </a:effectLst>
              </a:rPr>
              <a:t>Levels of Integration</a:t>
            </a:r>
          </a:p>
        </p:txBody>
      </p:sp>
      <p:sp>
        <p:nvSpPr>
          <p:cNvPr id="3" name="Date Placeholder 2"/>
          <p:cNvSpPr>
            <a:spLocks noGrp="1"/>
          </p:cNvSpPr>
          <p:nvPr>
            <p:ph type="dt" sz="half" idx="10"/>
          </p:nvPr>
        </p:nvSpPr>
        <p:spPr/>
        <p:txBody>
          <a:bodyPr/>
          <a:lstStyle/>
          <a:p>
            <a:pPr defTabSz="914400"/>
            <a:endParaRPr lang="en-US">
              <a:solidFill>
                <a:prstClr val="black"/>
              </a:solidFill>
            </a:endParaRPr>
          </a:p>
        </p:txBody>
      </p:sp>
    </p:spTree>
    <p:extLst>
      <p:ext uri="{BB962C8B-B14F-4D97-AF65-F5344CB8AC3E}">
        <p14:creationId xmlns:p14="http://schemas.microsoft.com/office/powerpoint/2010/main" val="1038903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336280" cy="762000"/>
          </a:xfrm>
        </p:spPr>
        <p:txBody>
          <a:bodyPr>
            <a:noAutofit/>
          </a:bodyPr>
          <a:lstStyle/>
          <a:p>
            <a:pPr algn="ctr"/>
            <a:r>
              <a:rPr lang="en-US" b="0" dirty="0">
                <a:solidFill>
                  <a:schemeClr val="accent3">
                    <a:lumMod val="50000"/>
                  </a:schemeClr>
                </a:solidFill>
              </a:rPr>
              <a:t>BHC model vs. Traditional</a:t>
            </a:r>
          </a:p>
        </p:txBody>
      </p:sp>
      <p:sp>
        <p:nvSpPr>
          <p:cNvPr id="4" name="Text Placeholder 3"/>
          <p:cNvSpPr>
            <a:spLocks noGrp="1"/>
          </p:cNvSpPr>
          <p:nvPr>
            <p:ph type="body" idx="1"/>
          </p:nvPr>
        </p:nvSpPr>
        <p:spPr/>
        <p:txBody>
          <a:bodyPr/>
          <a:lstStyle/>
          <a:p>
            <a:r>
              <a:rPr lang="en-US" dirty="0"/>
              <a:t>BHC  Model	</a:t>
            </a:r>
          </a:p>
        </p:txBody>
      </p:sp>
      <p:sp>
        <p:nvSpPr>
          <p:cNvPr id="5" name="Text Placeholder 4"/>
          <p:cNvSpPr>
            <a:spLocks noGrp="1"/>
          </p:cNvSpPr>
          <p:nvPr>
            <p:ph type="body" sz="half" idx="3"/>
          </p:nvPr>
        </p:nvSpPr>
        <p:spPr>
          <a:xfrm>
            <a:off x="4495800" y="1447800"/>
            <a:ext cx="4088289" cy="762000"/>
          </a:xfrm>
        </p:spPr>
        <p:txBody>
          <a:bodyPr/>
          <a:lstStyle/>
          <a:p>
            <a:r>
              <a:rPr lang="en-US" dirty="0"/>
              <a:t>Traditional Model</a:t>
            </a:r>
          </a:p>
        </p:txBody>
      </p:sp>
      <p:graphicFrame>
        <p:nvGraphicFramePr>
          <p:cNvPr id="7" name="Content Placeholder 6"/>
          <p:cNvGraphicFramePr>
            <a:graphicFrameLocks noGrp="1"/>
          </p:cNvGraphicFramePr>
          <p:nvPr>
            <p:ph sz="quarter" idx="2"/>
            <p:extLst/>
          </p:nvPr>
        </p:nvGraphicFramePr>
        <p:xfrm>
          <a:off x="381000" y="2209801"/>
          <a:ext cx="4041648" cy="2895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7"/>
          <p:cNvGraphicFramePr>
            <a:graphicFrameLocks noGrp="1"/>
          </p:cNvGraphicFramePr>
          <p:nvPr>
            <p:ph sz="quarter" idx="4"/>
            <p:extLst/>
          </p:nvPr>
        </p:nvGraphicFramePr>
        <p:xfrm>
          <a:off x="4495800" y="1981200"/>
          <a:ext cx="4038601" cy="33528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72295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 y="274638"/>
            <a:ext cx="8458200" cy="1401762"/>
          </a:xfrm>
        </p:spPr>
        <p:txBody>
          <a:bodyPr>
            <a:noAutofit/>
          </a:bodyPr>
          <a:lstStyle/>
          <a:p>
            <a:pPr algn="ctr" eaLnBrk="1" fontAlgn="auto" hangingPunct="1">
              <a:spcAft>
                <a:spcPts val="0"/>
              </a:spcAft>
              <a:defRPr/>
            </a:pPr>
            <a:r>
              <a:rPr lang="en-US" altLang="en-US" b="0" dirty="0">
                <a:solidFill>
                  <a:schemeClr val="accent3">
                    <a:lumMod val="50000"/>
                  </a:schemeClr>
                </a:solidFill>
              </a:rPr>
              <a:t>Behavioral Health Components in Primary Care</a:t>
            </a:r>
          </a:p>
        </p:txBody>
      </p:sp>
      <p:sp>
        <p:nvSpPr>
          <p:cNvPr id="12291" name="Rectangle 3"/>
          <p:cNvSpPr>
            <a:spLocks noGrp="1" noChangeArrowheads="1"/>
          </p:cNvSpPr>
          <p:nvPr>
            <p:ph idx="1"/>
          </p:nvPr>
        </p:nvSpPr>
        <p:spPr>
          <a:xfrm>
            <a:off x="304800" y="1676400"/>
            <a:ext cx="8229600" cy="3654552"/>
          </a:xfrm>
        </p:spPr>
        <p:txBody>
          <a:bodyPr>
            <a:noAutofit/>
          </a:bodyPr>
          <a:lstStyle/>
          <a:p>
            <a:pPr eaLnBrk="1" hangingPunct="1">
              <a:buClr>
                <a:schemeClr val="accent3">
                  <a:lumMod val="50000"/>
                </a:schemeClr>
              </a:buClr>
            </a:pPr>
            <a:r>
              <a:rPr lang="en-US" altLang="en-US" dirty="0"/>
              <a:t>Adherence</a:t>
            </a:r>
          </a:p>
          <a:p>
            <a:pPr marL="0" indent="0" eaLnBrk="1" hangingPunct="1">
              <a:buClr>
                <a:schemeClr val="accent3">
                  <a:lumMod val="50000"/>
                </a:schemeClr>
              </a:buClr>
              <a:buNone/>
            </a:pPr>
            <a:endParaRPr lang="en-US" altLang="en-US" sz="2000" dirty="0"/>
          </a:p>
          <a:p>
            <a:pPr eaLnBrk="1" hangingPunct="1">
              <a:buClr>
                <a:schemeClr val="accent3">
                  <a:lumMod val="50000"/>
                </a:schemeClr>
              </a:buClr>
            </a:pPr>
            <a:r>
              <a:rPr lang="en-US" altLang="en-US" dirty="0"/>
              <a:t>Chronic medical conditions</a:t>
            </a:r>
          </a:p>
          <a:p>
            <a:pPr marL="0" indent="0" eaLnBrk="1" hangingPunct="1">
              <a:buClr>
                <a:schemeClr val="accent3">
                  <a:lumMod val="50000"/>
                </a:schemeClr>
              </a:buClr>
              <a:buNone/>
            </a:pPr>
            <a:endParaRPr lang="en-US" altLang="en-US" sz="2000" dirty="0"/>
          </a:p>
          <a:p>
            <a:pPr eaLnBrk="1" hangingPunct="1">
              <a:buClr>
                <a:schemeClr val="accent3">
                  <a:lumMod val="50000"/>
                </a:schemeClr>
              </a:buClr>
            </a:pPr>
            <a:r>
              <a:rPr lang="en-US" altLang="en-US" dirty="0"/>
              <a:t>Patient education</a:t>
            </a:r>
          </a:p>
          <a:p>
            <a:pPr marL="0" indent="0" eaLnBrk="1" hangingPunct="1">
              <a:buClr>
                <a:schemeClr val="accent3">
                  <a:lumMod val="50000"/>
                </a:schemeClr>
              </a:buClr>
              <a:buNone/>
            </a:pPr>
            <a:endParaRPr lang="en-US" altLang="en-US" sz="2000" dirty="0"/>
          </a:p>
          <a:p>
            <a:pPr eaLnBrk="1" hangingPunct="1">
              <a:buClr>
                <a:schemeClr val="accent3">
                  <a:lumMod val="50000"/>
                </a:schemeClr>
              </a:buClr>
            </a:pPr>
            <a:r>
              <a:rPr lang="en-US" altLang="en-US" dirty="0"/>
              <a:t>Prevention/health promotion</a:t>
            </a:r>
          </a:p>
          <a:p>
            <a:pPr eaLnBrk="1" hangingPunct="1"/>
            <a:endParaRPr lang="en-US" altLang="en-US" dirty="0"/>
          </a:p>
        </p:txBody>
      </p:sp>
    </p:spTree>
    <p:extLst>
      <p:ext uri="{BB962C8B-B14F-4D97-AF65-F5344CB8AC3E}">
        <p14:creationId xmlns:p14="http://schemas.microsoft.com/office/powerpoint/2010/main" val="3934828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457200"/>
            <a:ext cx="8229600" cy="609600"/>
          </a:xfrm>
        </p:spPr>
        <p:txBody>
          <a:bodyPr>
            <a:noAutofit/>
          </a:bodyPr>
          <a:lstStyle/>
          <a:p>
            <a:pPr algn="ctr"/>
            <a:r>
              <a:rPr lang="en-US" b="0" dirty="0">
                <a:solidFill>
                  <a:schemeClr val="accent3">
                    <a:lumMod val="50000"/>
                  </a:schemeClr>
                </a:solidFill>
                <a:effectLst>
                  <a:outerShdw blurRad="38100" dist="38100" dir="2700000" algn="tl">
                    <a:srgbClr val="000000">
                      <a:alpha val="43137"/>
                    </a:srgbClr>
                  </a:outerShdw>
                </a:effectLst>
              </a:rPr>
              <a:t>Integrated Care Projects</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619204515"/>
              </p:ext>
            </p:extLst>
          </p:nvPr>
        </p:nvGraphicFramePr>
        <p:xfrm>
          <a:off x="304800" y="1066800"/>
          <a:ext cx="82296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7497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 y="274638"/>
            <a:ext cx="8458200" cy="1401762"/>
          </a:xfrm>
        </p:spPr>
        <p:txBody>
          <a:bodyPr>
            <a:noAutofit/>
          </a:bodyPr>
          <a:lstStyle/>
          <a:p>
            <a:pPr algn="ctr" eaLnBrk="1" fontAlgn="auto" hangingPunct="1">
              <a:spcAft>
                <a:spcPts val="0"/>
              </a:spcAft>
              <a:defRPr/>
            </a:pPr>
            <a:r>
              <a:rPr lang="en-US" altLang="en-US" b="0" dirty="0">
                <a:solidFill>
                  <a:schemeClr val="accent3">
                    <a:lumMod val="50000"/>
                  </a:schemeClr>
                </a:solidFill>
              </a:rPr>
              <a:t>Behavioral Health Components in Primary Care</a:t>
            </a:r>
          </a:p>
        </p:txBody>
      </p:sp>
      <p:sp>
        <p:nvSpPr>
          <p:cNvPr id="12291" name="Rectangle 3"/>
          <p:cNvSpPr>
            <a:spLocks noGrp="1" noChangeArrowheads="1"/>
          </p:cNvSpPr>
          <p:nvPr>
            <p:ph idx="1"/>
          </p:nvPr>
        </p:nvSpPr>
        <p:spPr>
          <a:xfrm>
            <a:off x="304800" y="1676400"/>
            <a:ext cx="8229600" cy="3654552"/>
          </a:xfrm>
        </p:spPr>
        <p:txBody>
          <a:bodyPr>
            <a:normAutofit/>
          </a:bodyPr>
          <a:lstStyle/>
          <a:p>
            <a:pPr>
              <a:buClr>
                <a:schemeClr val="accent3">
                  <a:lumMod val="50000"/>
                </a:schemeClr>
              </a:buClr>
            </a:pPr>
            <a:r>
              <a:rPr lang="en-US" altLang="en-US" dirty="0"/>
              <a:t>Impact of illness on family systems</a:t>
            </a:r>
          </a:p>
          <a:p>
            <a:pPr marL="0" indent="0">
              <a:buClr>
                <a:schemeClr val="accent3">
                  <a:lumMod val="50000"/>
                </a:schemeClr>
              </a:buClr>
              <a:buNone/>
            </a:pPr>
            <a:endParaRPr lang="en-US" altLang="en-US" sz="2000" dirty="0"/>
          </a:p>
          <a:p>
            <a:pPr>
              <a:buClr>
                <a:schemeClr val="accent3">
                  <a:lumMod val="50000"/>
                </a:schemeClr>
              </a:buClr>
            </a:pPr>
            <a:r>
              <a:rPr lang="en-US" altLang="en-US" dirty="0"/>
              <a:t>Lifestyle interventions</a:t>
            </a:r>
          </a:p>
          <a:p>
            <a:pPr marL="0" indent="0">
              <a:buClr>
                <a:schemeClr val="accent3">
                  <a:lumMod val="50000"/>
                </a:schemeClr>
              </a:buClr>
              <a:buNone/>
            </a:pPr>
            <a:endParaRPr lang="en-US" altLang="en-US" sz="2000" dirty="0"/>
          </a:p>
          <a:p>
            <a:pPr>
              <a:buClr>
                <a:schemeClr val="accent3">
                  <a:lumMod val="50000"/>
                </a:schemeClr>
              </a:buClr>
            </a:pPr>
            <a:r>
              <a:rPr lang="en-US" altLang="en-US" dirty="0"/>
              <a:t>Mental health</a:t>
            </a:r>
            <a:endParaRPr lang="en-US" altLang="en-US" sz="3000" dirty="0"/>
          </a:p>
        </p:txBody>
      </p:sp>
    </p:spTree>
    <p:extLst>
      <p:ext uri="{BB962C8B-B14F-4D97-AF65-F5344CB8AC3E}">
        <p14:creationId xmlns:p14="http://schemas.microsoft.com/office/powerpoint/2010/main" val="2322879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914400"/>
          </a:xfrm>
          <a:effectLst>
            <a:outerShdw blurRad="50800" dist="38100" dir="2700000" algn="tl" rotWithShape="0">
              <a:prstClr val="black">
                <a:alpha val="40000"/>
              </a:prstClr>
            </a:outerShdw>
          </a:effectLst>
        </p:spPr>
        <p:txBody>
          <a:bodyPr>
            <a:noAutofit/>
          </a:bodyPr>
          <a:lstStyle/>
          <a:p>
            <a:pPr algn="ctr"/>
            <a:r>
              <a:rPr lang="en-US" b="0" dirty="0">
                <a:solidFill>
                  <a:schemeClr val="accent3">
                    <a:lumMod val="50000"/>
                  </a:schemeClr>
                </a:solidFill>
              </a:rPr>
              <a:t>Impact of Integrated Primary Care </a:t>
            </a:r>
          </a:p>
        </p:txBody>
      </p:sp>
      <p:sp>
        <p:nvSpPr>
          <p:cNvPr id="3" name="Content Placeholder 2"/>
          <p:cNvSpPr>
            <a:spLocks noGrp="1"/>
          </p:cNvSpPr>
          <p:nvPr>
            <p:ph idx="1"/>
          </p:nvPr>
        </p:nvSpPr>
        <p:spPr>
          <a:xfrm>
            <a:off x="304800" y="1524000"/>
            <a:ext cx="8229600" cy="4038600"/>
          </a:xfrm>
        </p:spPr>
        <p:txBody>
          <a:bodyPr>
            <a:noAutofit/>
          </a:bodyPr>
          <a:lstStyle/>
          <a:p>
            <a:pPr>
              <a:buClr>
                <a:schemeClr val="accent3">
                  <a:lumMod val="50000"/>
                </a:schemeClr>
              </a:buClr>
            </a:pPr>
            <a:r>
              <a:rPr lang="en-US" sz="2800" u="sng" dirty="0"/>
              <a:t>Quality of Care</a:t>
            </a:r>
          </a:p>
          <a:p>
            <a:pPr>
              <a:buClr>
                <a:schemeClr val="accent3">
                  <a:lumMod val="50000"/>
                </a:schemeClr>
              </a:buClr>
            </a:pPr>
            <a:endParaRPr lang="en-US" sz="800" dirty="0"/>
          </a:p>
          <a:p>
            <a:pPr>
              <a:buClr>
                <a:schemeClr val="accent3">
                  <a:lumMod val="50000"/>
                </a:schemeClr>
              </a:buClr>
            </a:pPr>
            <a:r>
              <a:rPr lang="en-US" sz="2800" u="sng" dirty="0"/>
              <a:t>Bending the Cost Curve</a:t>
            </a:r>
          </a:p>
          <a:p>
            <a:pPr marL="0" indent="0">
              <a:buClr>
                <a:schemeClr val="accent3">
                  <a:lumMod val="50000"/>
                </a:schemeClr>
              </a:buClr>
              <a:buNone/>
            </a:pPr>
            <a:endParaRPr lang="en-US" sz="800" dirty="0"/>
          </a:p>
          <a:p>
            <a:pPr>
              <a:buClr>
                <a:schemeClr val="accent3">
                  <a:lumMod val="50000"/>
                </a:schemeClr>
              </a:buClr>
            </a:pPr>
            <a:r>
              <a:rPr lang="en-US" sz="2800" u="sng" dirty="0"/>
              <a:t>Population-based Health</a:t>
            </a:r>
          </a:p>
          <a:p>
            <a:pPr marL="0" indent="0">
              <a:buClr>
                <a:schemeClr val="accent3">
                  <a:lumMod val="50000"/>
                </a:schemeClr>
              </a:buClr>
              <a:buNone/>
            </a:pPr>
            <a:endParaRPr lang="en-US" sz="800" dirty="0"/>
          </a:p>
          <a:p>
            <a:pPr>
              <a:buClr>
                <a:schemeClr val="accent3">
                  <a:lumMod val="50000"/>
                </a:schemeClr>
              </a:buClr>
            </a:pPr>
            <a:r>
              <a:rPr lang="en-US" sz="2800" u="sng" dirty="0"/>
              <a:t>PCP satisfaction/retention</a:t>
            </a:r>
          </a:p>
          <a:p>
            <a:pPr marL="0" indent="0">
              <a:buClr>
                <a:schemeClr val="accent3">
                  <a:lumMod val="50000"/>
                </a:schemeClr>
              </a:buClr>
              <a:buNone/>
            </a:pPr>
            <a:endParaRPr lang="en-US" sz="800" dirty="0"/>
          </a:p>
          <a:p>
            <a:pPr>
              <a:buClr>
                <a:schemeClr val="accent3">
                  <a:lumMod val="50000"/>
                </a:schemeClr>
              </a:buClr>
            </a:pPr>
            <a:r>
              <a:rPr lang="en-US" sz="2800" dirty="0"/>
              <a:t>Increased access to Behavioral Health</a:t>
            </a:r>
          </a:p>
        </p:txBody>
      </p:sp>
    </p:spTree>
    <p:extLst>
      <p:ext uri="{BB962C8B-B14F-4D97-AF65-F5344CB8AC3E}">
        <p14:creationId xmlns:p14="http://schemas.microsoft.com/office/powerpoint/2010/main" val="1153634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838200"/>
          </a:xfrm>
          <a:effectLst>
            <a:outerShdw blurRad="50800" dist="38100" dir="2700000" algn="tl" rotWithShape="0">
              <a:prstClr val="black">
                <a:alpha val="40000"/>
              </a:prstClr>
            </a:outerShdw>
          </a:effectLst>
        </p:spPr>
        <p:txBody>
          <a:bodyPr>
            <a:noAutofit/>
          </a:bodyPr>
          <a:lstStyle/>
          <a:p>
            <a:pPr algn="ctr"/>
            <a:r>
              <a:rPr lang="en-US" b="0" dirty="0">
                <a:solidFill>
                  <a:schemeClr val="accent3">
                    <a:lumMod val="50000"/>
                  </a:schemeClr>
                </a:solidFill>
              </a:rPr>
              <a:t>Impact of Integrated Primary Care </a:t>
            </a:r>
          </a:p>
        </p:txBody>
      </p:sp>
      <p:sp>
        <p:nvSpPr>
          <p:cNvPr id="3" name="Content Placeholder 2"/>
          <p:cNvSpPr>
            <a:spLocks noGrp="1"/>
          </p:cNvSpPr>
          <p:nvPr>
            <p:ph idx="1"/>
          </p:nvPr>
        </p:nvSpPr>
        <p:spPr>
          <a:xfrm>
            <a:off x="304800" y="1295400"/>
            <a:ext cx="8229600" cy="4419600"/>
          </a:xfrm>
        </p:spPr>
        <p:txBody>
          <a:bodyPr>
            <a:noAutofit/>
          </a:bodyPr>
          <a:lstStyle/>
          <a:p>
            <a:pPr>
              <a:spcBef>
                <a:spcPts val="0"/>
              </a:spcBef>
              <a:spcAft>
                <a:spcPts val="1000"/>
              </a:spcAft>
              <a:buClr>
                <a:schemeClr val="accent3">
                  <a:lumMod val="50000"/>
                </a:schemeClr>
              </a:buClr>
            </a:pPr>
            <a:r>
              <a:rPr lang="en-US" sz="2800" dirty="0"/>
              <a:t>System Productivity</a:t>
            </a:r>
            <a:endParaRPr lang="en-US" sz="800" dirty="0"/>
          </a:p>
          <a:p>
            <a:pPr>
              <a:spcBef>
                <a:spcPts val="0"/>
              </a:spcBef>
              <a:buClr>
                <a:schemeClr val="accent3">
                  <a:lumMod val="50000"/>
                </a:schemeClr>
              </a:buClr>
            </a:pPr>
            <a:r>
              <a:rPr lang="en-US" sz="2800" dirty="0"/>
              <a:t>Improving operational issues</a:t>
            </a:r>
            <a:r>
              <a:rPr lang="en-US" sz="2400" dirty="0"/>
              <a:t> </a:t>
            </a:r>
          </a:p>
          <a:p>
            <a:pPr lvl="1">
              <a:spcBef>
                <a:spcPts val="0"/>
              </a:spcBef>
              <a:buClr>
                <a:schemeClr val="accent3">
                  <a:lumMod val="50000"/>
                </a:schemeClr>
              </a:buClr>
            </a:pPr>
            <a:r>
              <a:rPr lang="en-US" sz="2000" dirty="0"/>
              <a:t>no shows, high utilizers, burnout/turnover</a:t>
            </a:r>
            <a:endParaRPr lang="en-US" sz="800" dirty="0"/>
          </a:p>
          <a:p>
            <a:pPr marL="0" indent="0">
              <a:spcBef>
                <a:spcPts val="0"/>
              </a:spcBef>
              <a:spcAft>
                <a:spcPts val="1000"/>
              </a:spcAft>
              <a:buClr>
                <a:schemeClr val="accent3">
                  <a:lumMod val="50000"/>
                </a:schemeClr>
              </a:buClr>
              <a:buNone/>
            </a:pPr>
            <a:endParaRPr lang="en-US" sz="800" dirty="0"/>
          </a:p>
          <a:p>
            <a:pPr>
              <a:spcBef>
                <a:spcPts val="0"/>
              </a:spcBef>
              <a:spcAft>
                <a:spcPts val="1000"/>
              </a:spcAft>
              <a:buClr>
                <a:schemeClr val="accent3">
                  <a:lumMod val="50000"/>
                </a:schemeClr>
              </a:buClr>
            </a:pPr>
            <a:r>
              <a:rPr lang="en-US" sz="2800" dirty="0"/>
              <a:t>Moving towards planned interventions and protocols vs. crisis mode</a:t>
            </a:r>
          </a:p>
          <a:p>
            <a:pPr>
              <a:spcBef>
                <a:spcPts val="0"/>
              </a:spcBef>
              <a:spcAft>
                <a:spcPts val="1000"/>
              </a:spcAft>
              <a:buClr>
                <a:schemeClr val="accent3">
                  <a:lumMod val="50000"/>
                </a:schemeClr>
              </a:buClr>
            </a:pPr>
            <a:r>
              <a:rPr lang="en-US" sz="2800" dirty="0"/>
              <a:t>Can help organizations meet performance measures, e.g. NCQA PCMH, ACOs</a:t>
            </a:r>
          </a:p>
          <a:p>
            <a:pPr marL="0" indent="0">
              <a:buClr>
                <a:schemeClr val="accent3">
                  <a:lumMod val="50000"/>
                </a:schemeClr>
              </a:buClr>
              <a:buNone/>
            </a:pPr>
            <a:endParaRPr lang="en-US" sz="2800" dirty="0"/>
          </a:p>
          <a:p>
            <a:endParaRPr lang="en-US" sz="800" dirty="0"/>
          </a:p>
          <a:p>
            <a:pPr marL="0" indent="0">
              <a:buNone/>
            </a:pPr>
            <a:endParaRPr lang="en-US" sz="2800" dirty="0"/>
          </a:p>
          <a:p>
            <a:endParaRPr lang="en-US" sz="2800" dirty="0"/>
          </a:p>
        </p:txBody>
      </p:sp>
    </p:spTree>
    <p:extLst>
      <p:ext uri="{BB962C8B-B14F-4D97-AF65-F5344CB8AC3E}">
        <p14:creationId xmlns:p14="http://schemas.microsoft.com/office/powerpoint/2010/main" val="2526561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838200"/>
          </a:xfrm>
        </p:spPr>
        <p:txBody>
          <a:bodyPr>
            <a:noAutofit/>
          </a:bodyPr>
          <a:lstStyle/>
          <a:p>
            <a:pPr algn="ctr"/>
            <a:r>
              <a:rPr lang="en-US" b="0" dirty="0">
                <a:solidFill>
                  <a:schemeClr val="accent3">
                    <a:lumMod val="50000"/>
                  </a:schemeClr>
                </a:solidFill>
              </a:rPr>
              <a:t>Behavioral Health Consultants</a:t>
            </a:r>
          </a:p>
        </p:txBody>
      </p:sp>
      <p:graphicFrame>
        <p:nvGraphicFramePr>
          <p:cNvPr id="4" name="Content Placeholder 3"/>
          <p:cNvGraphicFramePr>
            <a:graphicFrameLocks noGrp="1"/>
          </p:cNvGraphicFramePr>
          <p:nvPr>
            <p:ph idx="1"/>
            <p:extLst/>
          </p:nvPr>
        </p:nvGraphicFramePr>
        <p:xfrm>
          <a:off x="457200" y="1371600"/>
          <a:ext cx="80010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6994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838200"/>
          </a:xfrm>
        </p:spPr>
        <p:txBody>
          <a:bodyPr>
            <a:noAutofit/>
          </a:bodyPr>
          <a:lstStyle/>
          <a:p>
            <a:pPr algn="ctr"/>
            <a:r>
              <a:rPr lang="en-US" b="0" dirty="0">
                <a:solidFill>
                  <a:schemeClr val="accent3">
                    <a:lumMod val="50000"/>
                  </a:schemeClr>
                </a:solidFill>
              </a:rPr>
              <a:t>Behavioral Health Consultants</a:t>
            </a:r>
          </a:p>
        </p:txBody>
      </p:sp>
      <p:graphicFrame>
        <p:nvGraphicFramePr>
          <p:cNvPr id="4" name="Content Placeholder 3"/>
          <p:cNvGraphicFramePr>
            <a:graphicFrameLocks noGrp="1"/>
          </p:cNvGraphicFramePr>
          <p:nvPr>
            <p:ph idx="1"/>
            <p:extLst/>
          </p:nvPr>
        </p:nvGraphicFramePr>
        <p:xfrm>
          <a:off x="457200" y="1371600"/>
          <a:ext cx="80010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8930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381000"/>
            <a:ext cx="8458200" cy="1295400"/>
          </a:xfrm>
        </p:spPr>
        <p:txBody>
          <a:bodyPr>
            <a:noAutofit/>
          </a:bodyPr>
          <a:lstStyle/>
          <a:p>
            <a:pPr algn="ctr"/>
            <a:r>
              <a:rPr lang="en-US" b="0" dirty="0">
                <a:solidFill>
                  <a:schemeClr val="accent3">
                    <a:lumMod val="50000"/>
                  </a:schemeClr>
                </a:solidFill>
              </a:rPr>
              <a:t>Understanding the need for Workforce Training &amp; Consultation</a:t>
            </a:r>
          </a:p>
        </p:txBody>
      </p:sp>
      <p:sp>
        <p:nvSpPr>
          <p:cNvPr id="5" name="Content Placeholder 2"/>
          <p:cNvSpPr>
            <a:spLocks noGrp="1"/>
          </p:cNvSpPr>
          <p:nvPr>
            <p:ph idx="1"/>
          </p:nvPr>
        </p:nvSpPr>
        <p:spPr>
          <a:xfrm>
            <a:off x="304800" y="1676400"/>
            <a:ext cx="8229600" cy="3733800"/>
          </a:xfrm>
        </p:spPr>
        <p:txBody>
          <a:bodyPr>
            <a:normAutofit/>
          </a:bodyPr>
          <a:lstStyle/>
          <a:p>
            <a:pPr>
              <a:buClr>
                <a:schemeClr val="accent3">
                  <a:lumMod val="50000"/>
                </a:schemeClr>
              </a:buClr>
            </a:pPr>
            <a:r>
              <a:rPr lang="en-US" sz="2600" dirty="0"/>
              <a:t>The Primary Care Behavioral Health Model is a relatively new practice to the field</a:t>
            </a:r>
          </a:p>
          <a:p>
            <a:pPr>
              <a:buClr>
                <a:schemeClr val="accent3">
                  <a:lumMod val="50000"/>
                </a:schemeClr>
              </a:buClr>
            </a:pPr>
            <a:endParaRPr lang="en-US" sz="1000" dirty="0"/>
          </a:p>
          <a:p>
            <a:pPr>
              <a:buClr>
                <a:schemeClr val="accent3">
                  <a:lumMod val="50000"/>
                </a:schemeClr>
              </a:buClr>
            </a:pPr>
            <a:r>
              <a:rPr lang="en-US" sz="2600" dirty="0"/>
              <a:t>Mental Health staff unfamiliar with BHC role </a:t>
            </a:r>
          </a:p>
          <a:p>
            <a:pPr marL="0" indent="0">
              <a:buClr>
                <a:schemeClr val="accent3">
                  <a:lumMod val="50000"/>
                </a:schemeClr>
              </a:buClr>
              <a:buNone/>
            </a:pPr>
            <a:endParaRPr lang="en-US" sz="1000" dirty="0"/>
          </a:p>
          <a:p>
            <a:pPr>
              <a:buClr>
                <a:schemeClr val="accent3">
                  <a:lumMod val="50000"/>
                </a:schemeClr>
              </a:buClr>
            </a:pPr>
            <a:r>
              <a:rPr lang="en-US" sz="2600" dirty="0"/>
              <a:t>PCP staff unfamiliar with BHC role</a:t>
            </a:r>
          </a:p>
          <a:p>
            <a:pPr>
              <a:buClr>
                <a:schemeClr val="accent3">
                  <a:lumMod val="50000"/>
                </a:schemeClr>
              </a:buClr>
            </a:pPr>
            <a:endParaRPr lang="en-US" sz="1000" dirty="0"/>
          </a:p>
          <a:p>
            <a:pPr>
              <a:buClr>
                <a:schemeClr val="accent3">
                  <a:lumMod val="50000"/>
                </a:schemeClr>
              </a:buClr>
            </a:pPr>
            <a:r>
              <a:rPr lang="en-US" sz="2600" dirty="0"/>
              <a:t>Troubleshooting with Administration to develop new service delivery system</a:t>
            </a:r>
          </a:p>
          <a:p>
            <a:pPr marL="0" indent="0">
              <a:buNone/>
            </a:pPr>
            <a:endParaRPr lang="en-US" dirty="0"/>
          </a:p>
        </p:txBody>
      </p:sp>
    </p:spTree>
    <p:extLst>
      <p:ext uri="{BB962C8B-B14F-4D97-AF65-F5344CB8AC3E}">
        <p14:creationId xmlns:p14="http://schemas.microsoft.com/office/powerpoint/2010/main" val="654793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488680" cy="762000"/>
          </a:xfrm>
          <a:effectLst>
            <a:outerShdw blurRad="50800" dist="38100" dir="2700000" algn="tl" rotWithShape="0">
              <a:prstClr val="black">
                <a:alpha val="40000"/>
              </a:prstClr>
            </a:outerShdw>
          </a:effectLst>
        </p:spPr>
        <p:txBody>
          <a:bodyPr>
            <a:noAutofit/>
          </a:bodyPr>
          <a:lstStyle/>
          <a:p>
            <a:r>
              <a:rPr lang="en-US" b="0" dirty="0">
                <a:solidFill>
                  <a:schemeClr val="accent3">
                    <a:lumMod val="50000"/>
                  </a:schemeClr>
                </a:solidFill>
                <a:effectLst>
                  <a:outerShdw blurRad="38100" dist="38100" dir="2700000" algn="tl">
                    <a:srgbClr val="000000">
                      <a:alpha val="43137"/>
                    </a:srgbClr>
                  </a:outerShdw>
                </a:effectLst>
                <a:cs typeface="Arial" panose="020B0604020202020204" pitchFamily="34" charset="0"/>
              </a:rPr>
              <a:t>Barriers to Integration</a:t>
            </a:r>
          </a:p>
        </p:txBody>
      </p:sp>
      <p:sp>
        <p:nvSpPr>
          <p:cNvPr id="3" name="Content Placeholder 2"/>
          <p:cNvSpPr>
            <a:spLocks noGrp="1"/>
          </p:cNvSpPr>
          <p:nvPr>
            <p:ph idx="1"/>
          </p:nvPr>
        </p:nvSpPr>
        <p:spPr>
          <a:xfrm>
            <a:off x="166773" y="1295400"/>
            <a:ext cx="8719475" cy="4114800"/>
          </a:xfrm>
        </p:spPr>
        <p:txBody>
          <a:bodyPr>
            <a:normAutofit fontScale="85000" lnSpcReduction="20000"/>
          </a:bodyPr>
          <a:lstStyle/>
          <a:p>
            <a:pPr>
              <a:spcBef>
                <a:spcPts val="0"/>
              </a:spcBef>
              <a:spcAft>
                <a:spcPts val="1600"/>
              </a:spcAft>
              <a:buClr>
                <a:schemeClr val="accent3">
                  <a:lumMod val="50000"/>
                </a:schemeClr>
              </a:buClr>
            </a:pPr>
            <a:r>
              <a:rPr lang="en-US" sz="2800" dirty="0"/>
              <a:t>Infrastructure</a:t>
            </a:r>
            <a:endParaRPr lang="en-US" sz="2400" dirty="0"/>
          </a:p>
          <a:p>
            <a:pPr>
              <a:spcBef>
                <a:spcPts val="0"/>
              </a:spcBef>
              <a:spcAft>
                <a:spcPts val="1600"/>
              </a:spcAft>
              <a:buClr>
                <a:schemeClr val="accent3">
                  <a:lumMod val="50000"/>
                </a:schemeClr>
              </a:buClr>
            </a:pPr>
            <a:r>
              <a:rPr lang="en-US" sz="2800" dirty="0"/>
              <a:t>Variance in Leadership Support </a:t>
            </a:r>
          </a:p>
          <a:p>
            <a:pPr>
              <a:spcBef>
                <a:spcPts val="0"/>
              </a:spcBef>
              <a:spcAft>
                <a:spcPts val="1600"/>
              </a:spcAft>
              <a:buClr>
                <a:schemeClr val="accent3">
                  <a:lumMod val="50000"/>
                </a:schemeClr>
              </a:buClr>
            </a:pPr>
            <a:r>
              <a:rPr lang="en-US" sz="2800" dirty="0"/>
              <a:t>Clinic Culture and Practice Delivery</a:t>
            </a:r>
          </a:p>
          <a:p>
            <a:pPr>
              <a:spcBef>
                <a:spcPts val="0"/>
              </a:spcBef>
              <a:spcAft>
                <a:spcPts val="1600"/>
              </a:spcAft>
              <a:buClr>
                <a:schemeClr val="accent3">
                  <a:lumMod val="50000"/>
                </a:schemeClr>
              </a:buClr>
            </a:pPr>
            <a:r>
              <a:rPr lang="en-US" sz="2800" dirty="0"/>
              <a:t>Workforce Discrepancies </a:t>
            </a:r>
          </a:p>
          <a:p>
            <a:pPr>
              <a:spcBef>
                <a:spcPts val="0"/>
              </a:spcBef>
              <a:spcAft>
                <a:spcPts val="1600"/>
              </a:spcAft>
              <a:buClr>
                <a:schemeClr val="accent3">
                  <a:lumMod val="50000"/>
                </a:schemeClr>
              </a:buClr>
            </a:pPr>
            <a:r>
              <a:rPr lang="en-US" sz="2800" dirty="0"/>
              <a:t>Recruitment and Retention Issues</a:t>
            </a:r>
          </a:p>
          <a:p>
            <a:pPr>
              <a:spcBef>
                <a:spcPts val="0"/>
              </a:spcBef>
              <a:spcAft>
                <a:spcPts val="1600"/>
              </a:spcAft>
              <a:buClr>
                <a:schemeClr val="accent3">
                  <a:lumMod val="50000"/>
                </a:schemeClr>
              </a:buClr>
            </a:pPr>
            <a:r>
              <a:rPr lang="en-US" sz="2800" dirty="0"/>
              <a:t>Mental Health vs. Medical Conditions</a:t>
            </a:r>
          </a:p>
          <a:p>
            <a:pPr>
              <a:spcBef>
                <a:spcPts val="0"/>
              </a:spcBef>
              <a:spcAft>
                <a:spcPts val="1600"/>
              </a:spcAft>
              <a:buClr>
                <a:schemeClr val="accent3">
                  <a:lumMod val="50000"/>
                </a:schemeClr>
              </a:buClr>
            </a:pPr>
            <a:r>
              <a:rPr lang="en-US" sz="2800" dirty="0"/>
              <a:t>Lack of clinic and community resources</a:t>
            </a:r>
          </a:p>
          <a:p>
            <a:pPr>
              <a:spcBef>
                <a:spcPts val="0"/>
              </a:spcBef>
              <a:spcAft>
                <a:spcPts val="1600"/>
              </a:spcAft>
              <a:buClr>
                <a:schemeClr val="accent3">
                  <a:lumMod val="50000"/>
                </a:schemeClr>
              </a:buClr>
            </a:pPr>
            <a:r>
              <a:rPr lang="en-US" sz="2800" dirty="0"/>
              <a:t>Sources of Funding</a:t>
            </a:r>
          </a:p>
        </p:txBody>
      </p:sp>
    </p:spTree>
    <p:extLst>
      <p:ext uri="{BB962C8B-B14F-4D97-AF65-F5344CB8AC3E}">
        <p14:creationId xmlns:p14="http://schemas.microsoft.com/office/powerpoint/2010/main" val="1711541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381000"/>
            <a:ext cx="8305800" cy="701040"/>
          </a:xfrm>
        </p:spPr>
        <p:txBody>
          <a:bodyPr>
            <a:normAutofit/>
          </a:bodyPr>
          <a:lstStyle/>
          <a:p>
            <a:pPr algn="ctr"/>
            <a:r>
              <a:rPr lang="en-US" b="0" dirty="0">
                <a:solidFill>
                  <a:schemeClr val="accent3">
                    <a:lumMod val="50000"/>
                  </a:schemeClr>
                </a:solidFill>
              </a:rPr>
              <a:t>Integrated Care Resource Websites</a:t>
            </a:r>
          </a:p>
        </p:txBody>
      </p:sp>
      <p:sp>
        <p:nvSpPr>
          <p:cNvPr id="5" name="Content Placeholder 4"/>
          <p:cNvSpPr>
            <a:spLocks noGrp="1"/>
          </p:cNvSpPr>
          <p:nvPr>
            <p:ph idx="1"/>
          </p:nvPr>
        </p:nvSpPr>
        <p:spPr>
          <a:xfrm>
            <a:off x="304800" y="1143000"/>
            <a:ext cx="8229600" cy="4187952"/>
          </a:xfrm>
        </p:spPr>
        <p:txBody>
          <a:bodyPr>
            <a:normAutofit/>
          </a:bodyPr>
          <a:lstStyle/>
          <a:p>
            <a:pPr marL="9144" indent="0">
              <a:buNone/>
            </a:pPr>
            <a:r>
              <a:rPr lang="en-US" sz="2400" dirty="0"/>
              <a:t>The Academy: Integrating Behavioral Health and Primary Care. Agency for Healthcare Research and Quality (AHRQ)  </a:t>
            </a:r>
            <a:r>
              <a:rPr lang="en-US" sz="2400" u="sng" dirty="0">
                <a:hlinkClick r:id="rId2"/>
              </a:rPr>
              <a:t>http://integrationacademy.ahrq.gov</a:t>
            </a:r>
            <a:r>
              <a:rPr lang="en-US" sz="2400" dirty="0"/>
              <a:t> </a:t>
            </a:r>
          </a:p>
          <a:p>
            <a:pPr marL="274320" indent="0">
              <a:buClr>
                <a:schemeClr val="accent3">
                  <a:lumMod val="50000"/>
                </a:schemeClr>
              </a:buClr>
              <a:buNone/>
            </a:pPr>
            <a:r>
              <a:rPr lang="en-US" dirty="0"/>
              <a:t> </a:t>
            </a:r>
          </a:p>
          <a:p>
            <a:pPr marL="9144" indent="0">
              <a:buClr>
                <a:schemeClr val="accent3">
                  <a:lumMod val="50000"/>
                </a:schemeClr>
              </a:buClr>
              <a:buNone/>
            </a:pPr>
            <a:r>
              <a:rPr lang="en-US" sz="2400" dirty="0"/>
              <a:t>SAMHSA-HRSA Center for Integrated Health Solutions </a:t>
            </a:r>
            <a:r>
              <a:rPr lang="en-US" sz="2400" u="sng" dirty="0">
                <a:hlinkClick r:id="rId3"/>
              </a:rPr>
              <a:t>http://www.integration.samhsa.gov</a:t>
            </a:r>
            <a:r>
              <a:rPr lang="en-US" sz="2400" dirty="0"/>
              <a:t> </a:t>
            </a:r>
          </a:p>
          <a:p>
            <a:pPr marL="0" indent="0">
              <a:buNone/>
            </a:pPr>
            <a:endParaRPr lang="en-US" dirty="0"/>
          </a:p>
        </p:txBody>
      </p:sp>
    </p:spTree>
    <p:extLst>
      <p:ext uri="{BB962C8B-B14F-4D97-AF65-F5344CB8AC3E}">
        <p14:creationId xmlns:p14="http://schemas.microsoft.com/office/powerpoint/2010/main" val="3024937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Users\prentd\AppData\Local\Microsoft\Windows\Temporary Internet Files\Content.IE5\CB06RP2Q\puzzle-people-cover[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9144000" cy="8256106"/>
          </a:xfrm>
          <a:prstGeom prst="rect">
            <a:avLst/>
          </a:prstGeom>
          <a:solidFill>
            <a:schemeClr val="accent1">
              <a:lumMod val="20000"/>
              <a:lumOff val="80000"/>
              <a:alpha val="89000"/>
            </a:schemeClr>
          </a:solidFill>
        </p:spPr>
        <p:txBody>
          <a:bodyPr wrap="square" rtlCol="0">
            <a:spAutoFit/>
          </a:bodyPr>
          <a:lstStyle/>
          <a:p>
            <a:pPr algn="ctr" defTabSz="914400"/>
            <a:endParaRPr lang="en-US" sz="2800" dirty="0">
              <a:solidFill>
                <a:prstClr val="black"/>
              </a:solidFill>
            </a:endParaRPr>
          </a:p>
          <a:p>
            <a:pPr algn="ctr" defTabSz="914400"/>
            <a:endParaRPr lang="en-US" sz="2800" dirty="0">
              <a:solidFill>
                <a:prstClr val="black"/>
              </a:solidFill>
            </a:endParaRPr>
          </a:p>
          <a:p>
            <a:pPr algn="ctr" defTabSz="914400"/>
            <a:r>
              <a:rPr lang="en-US" sz="3200" b="1" dirty="0">
                <a:solidFill>
                  <a:prstClr val="black"/>
                </a:solidFill>
              </a:rPr>
              <a:t>St. Louis Behavioral Medicine Institute</a:t>
            </a:r>
          </a:p>
          <a:p>
            <a:pPr algn="ctr" defTabSz="914400"/>
            <a:r>
              <a:rPr lang="en-US" sz="3200" b="1" dirty="0">
                <a:solidFill>
                  <a:prstClr val="black"/>
                </a:solidFill>
              </a:rPr>
              <a:t>Integrated Care Consultation Services </a:t>
            </a:r>
          </a:p>
          <a:p>
            <a:pPr algn="ctr"/>
            <a:endParaRPr lang="en-US" sz="3600" b="1" dirty="0">
              <a:solidFill>
                <a:prstClr val="black"/>
              </a:solidFill>
              <a:effectLst>
                <a:outerShdw blurRad="38100" dist="38100" dir="2700000" algn="tl">
                  <a:srgbClr val="000000">
                    <a:alpha val="43137"/>
                  </a:srgbClr>
                </a:outerShdw>
              </a:effectLst>
            </a:endParaRPr>
          </a:p>
          <a:p>
            <a:pPr algn="ctr"/>
            <a:r>
              <a:rPr lang="en-US" sz="3600" dirty="0">
                <a:solidFill>
                  <a:prstClr val="black"/>
                </a:solidFill>
                <a:effectLst>
                  <a:outerShdw blurRad="38100" dist="38100" dir="2700000" algn="tl">
                    <a:srgbClr val="000000">
                      <a:alpha val="43137"/>
                    </a:srgbClr>
                  </a:outerShdw>
                </a:effectLst>
              </a:rPr>
              <a:t>Dawn Prentice, LCSW</a:t>
            </a:r>
          </a:p>
          <a:p>
            <a:pPr algn="ctr"/>
            <a:r>
              <a:rPr lang="en-US" sz="2800" dirty="0">
                <a:solidFill>
                  <a:prstClr val="black"/>
                </a:solidFill>
                <a:hlinkClick r:id="rId3"/>
              </a:rPr>
              <a:t>Dawn.Prentice@uhsinc.com</a:t>
            </a:r>
            <a:endParaRPr lang="en-US" sz="2800" dirty="0">
              <a:solidFill>
                <a:prstClr val="black"/>
              </a:solidFill>
              <a:effectLst>
                <a:outerShdw blurRad="38100" dist="38100" dir="2700000" algn="tl">
                  <a:srgbClr val="000000">
                    <a:alpha val="43137"/>
                  </a:srgbClr>
                </a:outerShdw>
              </a:effectLst>
            </a:endParaRPr>
          </a:p>
          <a:p>
            <a:pPr algn="ctr"/>
            <a:r>
              <a:rPr lang="en-US" sz="2800" dirty="0">
                <a:solidFill>
                  <a:prstClr val="black"/>
                </a:solidFill>
              </a:rPr>
              <a:t>314-881-3457</a:t>
            </a:r>
          </a:p>
          <a:p>
            <a:pPr algn="ctr" defTabSz="914400"/>
            <a:endParaRPr lang="en-US" sz="2800" dirty="0">
              <a:solidFill>
                <a:prstClr val="black"/>
              </a:solidFill>
            </a:endParaRPr>
          </a:p>
          <a:p>
            <a:pPr algn="ctr" defTabSz="914400"/>
            <a:r>
              <a:rPr lang="en-US" sz="3200" dirty="0">
                <a:solidFill>
                  <a:prstClr val="black"/>
                </a:solidFill>
                <a:effectLst>
                  <a:outerShdw blurRad="38100" dist="38100" dir="2700000" algn="tl">
                    <a:srgbClr val="000000">
                      <a:alpha val="43137"/>
                    </a:srgbClr>
                  </a:outerShdw>
                </a:effectLst>
              </a:rPr>
              <a:t>Ronald B. Margolis, Ph.D.</a:t>
            </a:r>
          </a:p>
          <a:p>
            <a:pPr algn="ctr"/>
            <a:r>
              <a:rPr lang="en-US" sz="2400" dirty="0">
                <a:solidFill>
                  <a:prstClr val="black"/>
                </a:solidFill>
                <a:hlinkClick r:id="rId4"/>
              </a:rPr>
              <a:t>Ronald.Margolis@uhsinc.com</a:t>
            </a:r>
            <a:endParaRPr lang="en-US" sz="2400" dirty="0">
              <a:solidFill>
                <a:prstClr val="black"/>
              </a:solidFill>
              <a:effectLst>
                <a:outerShdw blurRad="38100" dist="38100" dir="2700000" algn="tl">
                  <a:srgbClr val="000000">
                    <a:alpha val="43137"/>
                  </a:srgbClr>
                </a:outerShdw>
              </a:effectLst>
            </a:endParaRPr>
          </a:p>
          <a:p>
            <a:pPr algn="ctr" defTabSz="914400"/>
            <a:endParaRPr lang="en-US" sz="2000" b="1" dirty="0">
              <a:solidFill>
                <a:prstClr val="black"/>
              </a:solidFill>
              <a:effectLst>
                <a:outerShdw blurRad="38100" dist="38100" dir="2700000" algn="tl">
                  <a:srgbClr val="000000">
                    <a:alpha val="43137"/>
                  </a:srgbClr>
                </a:outerShdw>
              </a:effectLst>
            </a:endParaRPr>
          </a:p>
          <a:p>
            <a:pPr algn="ctr" defTabSz="914400"/>
            <a:endParaRPr lang="en-US" sz="1050" dirty="0">
              <a:solidFill>
                <a:prstClr val="black"/>
              </a:solidFill>
            </a:endParaRPr>
          </a:p>
          <a:p>
            <a:pPr algn="ctr" defTabSz="914400"/>
            <a:r>
              <a:rPr lang="en-US" sz="2400" dirty="0">
                <a:solidFill>
                  <a:prstClr val="black"/>
                </a:solidFill>
              </a:rPr>
              <a:t>St. Louis Behavioral Medicine Institute</a:t>
            </a:r>
          </a:p>
          <a:p>
            <a:pPr algn="ctr" defTabSz="914400"/>
            <a:r>
              <a:rPr lang="en-US" sz="2000" dirty="0">
                <a:solidFill>
                  <a:prstClr val="black"/>
                </a:solidFill>
                <a:hlinkClick r:id="rId5"/>
              </a:rPr>
              <a:t>www.slbmi.com</a:t>
            </a:r>
            <a:r>
              <a:rPr lang="en-US" sz="2000" dirty="0">
                <a:solidFill>
                  <a:prstClr val="black"/>
                </a:solidFill>
              </a:rPr>
              <a:t> </a:t>
            </a:r>
          </a:p>
          <a:p>
            <a:pPr algn="ctr" defTabSz="914400"/>
            <a:endParaRPr lang="en-US" sz="2000" dirty="0">
              <a:solidFill>
                <a:prstClr val="black"/>
              </a:solidFill>
            </a:endParaRPr>
          </a:p>
          <a:p>
            <a:pPr defTabSz="914400"/>
            <a:endParaRPr lang="en-US" sz="2800" dirty="0">
              <a:solidFill>
                <a:prstClr val="black"/>
              </a:solidFill>
            </a:endParaRPr>
          </a:p>
          <a:p>
            <a:pPr defTabSz="914400"/>
            <a:endParaRPr lang="en-US" sz="2800" dirty="0">
              <a:solidFill>
                <a:prstClr val="black"/>
              </a:solidFill>
            </a:endParaRPr>
          </a:p>
          <a:p>
            <a:pPr defTabSz="914400"/>
            <a:endParaRPr lang="en-US" sz="2800" dirty="0">
              <a:solidFill>
                <a:prstClr val="black"/>
              </a:solidFill>
            </a:endParaRPr>
          </a:p>
        </p:txBody>
      </p:sp>
    </p:spTree>
    <p:extLst>
      <p:ext uri="{BB962C8B-B14F-4D97-AF65-F5344CB8AC3E}">
        <p14:creationId xmlns:p14="http://schemas.microsoft.com/office/powerpoint/2010/main" val="2810074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488680" cy="1371600"/>
          </a:xfrm>
        </p:spPr>
        <p:txBody>
          <a:bodyPr>
            <a:normAutofit/>
          </a:bodyPr>
          <a:lstStyle/>
          <a:p>
            <a:pPr algn="ctr"/>
            <a:r>
              <a:rPr lang="en-US" b="0" dirty="0">
                <a:solidFill>
                  <a:schemeClr val="accent3">
                    <a:lumMod val="50000"/>
                  </a:schemeClr>
                </a:solidFill>
              </a:rPr>
              <a:t>Missouri Primary Care </a:t>
            </a:r>
            <a:br>
              <a:rPr lang="en-US" b="0" dirty="0">
                <a:solidFill>
                  <a:schemeClr val="accent3">
                    <a:lumMod val="50000"/>
                  </a:schemeClr>
                </a:solidFill>
              </a:rPr>
            </a:br>
            <a:r>
              <a:rPr lang="en-US" b="0" dirty="0">
                <a:solidFill>
                  <a:schemeClr val="accent3">
                    <a:lumMod val="50000"/>
                  </a:schemeClr>
                </a:solidFill>
              </a:rPr>
              <a:t>Health Home Initiative</a:t>
            </a:r>
          </a:p>
        </p:txBody>
      </p:sp>
      <p:sp>
        <p:nvSpPr>
          <p:cNvPr id="3" name="Content Placeholder 2"/>
          <p:cNvSpPr>
            <a:spLocks noGrp="1"/>
          </p:cNvSpPr>
          <p:nvPr>
            <p:ph idx="1"/>
          </p:nvPr>
        </p:nvSpPr>
        <p:spPr>
          <a:xfrm>
            <a:off x="304800" y="1828800"/>
            <a:ext cx="8229600" cy="3886200"/>
          </a:xfrm>
        </p:spPr>
        <p:txBody>
          <a:bodyPr>
            <a:normAutofit fontScale="92500"/>
          </a:bodyPr>
          <a:lstStyle/>
          <a:p>
            <a:pPr>
              <a:buClr>
                <a:schemeClr val="accent3">
                  <a:lumMod val="50000"/>
                </a:schemeClr>
              </a:buClr>
            </a:pPr>
            <a:r>
              <a:rPr lang="en-US" dirty="0"/>
              <a:t>Summary Report Jan 2012- July 2013 </a:t>
            </a:r>
          </a:p>
          <a:p>
            <a:pPr lvl="1">
              <a:buClr>
                <a:schemeClr val="accent3">
                  <a:lumMod val="50000"/>
                </a:schemeClr>
              </a:buClr>
            </a:pPr>
            <a:r>
              <a:rPr lang="en-US" dirty="0"/>
              <a:t> Preliminary Data/Outcomes</a:t>
            </a:r>
          </a:p>
          <a:p>
            <a:pPr lvl="2">
              <a:buClr>
                <a:schemeClr val="accent3">
                  <a:lumMod val="50000"/>
                </a:schemeClr>
              </a:buClr>
            </a:pPr>
            <a:r>
              <a:rPr lang="en-US" sz="2800" dirty="0"/>
              <a:t>Reduction in A1C, LDL, Systolic &amp; Diastolic Blood Pressure among enrolled patients</a:t>
            </a:r>
          </a:p>
          <a:p>
            <a:pPr lvl="2">
              <a:buClr>
                <a:schemeClr val="accent3">
                  <a:lumMod val="50000"/>
                </a:schemeClr>
              </a:buClr>
            </a:pPr>
            <a:r>
              <a:rPr lang="en-US" sz="2800" dirty="0"/>
              <a:t>5.86% Reduction in Hospital Admissions</a:t>
            </a:r>
          </a:p>
          <a:p>
            <a:pPr lvl="2">
              <a:buClr>
                <a:schemeClr val="accent3">
                  <a:lumMod val="50000"/>
                </a:schemeClr>
              </a:buClr>
            </a:pPr>
            <a:r>
              <a:rPr lang="en-US" sz="2800" dirty="0"/>
              <a:t>9.66% Reduction in ER use</a:t>
            </a:r>
          </a:p>
          <a:p>
            <a:pPr lvl="2">
              <a:buClr>
                <a:schemeClr val="accent3">
                  <a:lumMod val="50000"/>
                </a:schemeClr>
              </a:buClr>
            </a:pPr>
            <a:r>
              <a:rPr lang="en-US" sz="2800" dirty="0"/>
              <a:t>Total Medicaid savings of $2M</a:t>
            </a:r>
          </a:p>
          <a:p>
            <a:pPr marL="841248" lvl="3" indent="0">
              <a:buNone/>
            </a:pPr>
            <a:r>
              <a:rPr lang="en-US" dirty="0"/>
              <a:t>  </a:t>
            </a:r>
          </a:p>
          <a:p>
            <a:pPr lvl="1"/>
            <a:endParaRPr lang="en-US" dirty="0"/>
          </a:p>
        </p:txBody>
      </p:sp>
    </p:spTree>
    <p:extLst>
      <p:ext uri="{BB962C8B-B14F-4D97-AF65-F5344CB8AC3E}">
        <p14:creationId xmlns:p14="http://schemas.microsoft.com/office/powerpoint/2010/main" val="1978701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533400"/>
            <a:ext cx="8488680" cy="1524000"/>
          </a:xfrm>
        </p:spPr>
        <p:txBody>
          <a:bodyPr>
            <a:normAutofit fontScale="90000"/>
          </a:bodyPr>
          <a:lstStyle/>
          <a:p>
            <a:pPr algn="ctr"/>
            <a:r>
              <a:rPr lang="en-US" b="0" dirty="0">
                <a:solidFill>
                  <a:schemeClr val="accent3">
                    <a:lumMod val="50000"/>
                  </a:schemeClr>
                </a:solidFill>
              </a:rPr>
              <a:t>Preparing Future Family Medicine Physicians for Changing </a:t>
            </a:r>
            <a:br>
              <a:rPr lang="en-US" b="0" dirty="0">
                <a:solidFill>
                  <a:schemeClr val="accent3">
                    <a:lumMod val="50000"/>
                  </a:schemeClr>
                </a:solidFill>
              </a:rPr>
            </a:br>
            <a:r>
              <a:rPr lang="en-US" b="0" dirty="0">
                <a:solidFill>
                  <a:schemeClr val="accent3">
                    <a:lumMod val="50000"/>
                  </a:schemeClr>
                </a:solidFill>
              </a:rPr>
              <a:t>Healthcare Environments</a:t>
            </a:r>
          </a:p>
        </p:txBody>
      </p:sp>
      <p:sp>
        <p:nvSpPr>
          <p:cNvPr id="6" name="Content Placeholder 5"/>
          <p:cNvSpPr>
            <a:spLocks noGrp="1"/>
          </p:cNvSpPr>
          <p:nvPr>
            <p:ph idx="1"/>
          </p:nvPr>
        </p:nvSpPr>
        <p:spPr>
          <a:xfrm>
            <a:off x="304800" y="2362200"/>
            <a:ext cx="8488680" cy="2968752"/>
          </a:xfrm>
        </p:spPr>
        <p:txBody>
          <a:bodyPr/>
          <a:lstStyle/>
          <a:p>
            <a:pPr>
              <a:buClr>
                <a:schemeClr val="accent3">
                  <a:lumMod val="75000"/>
                </a:schemeClr>
              </a:buClr>
              <a:buFont typeface="Arial" panose="020B0604020202020204" pitchFamily="34" charset="0"/>
              <a:buChar char="•"/>
            </a:pPr>
            <a:r>
              <a:rPr lang="en-US" dirty="0"/>
              <a:t>Integrated Care Models</a:t>
            </a:r>
          </a:p>
          <a:p>
            <a:pPr lvl="1">
              <a:buClr>
                <a:schemeClr val="accent3">
                  <a:lumMod val="75000"/>
                </a:schemeClr>
              </a:buClr>
              <a:buFont typeface="Arial" panose="020B0604020202020204" pitchFamily="34" charset="0"/>
              <a:buChar char="•"/>
            </a:pPr>
            <a:r>
              <a:rPr lang="en-US" dirty="0"/>
              <a:t>Co-located vs. Integrated</a:t>
            </a:r>
          </a:p>
          <a:p>
            <a:pPr>
              <a:buClr>
                <a:schemeClr val="accent3">
                  <a:lumMod val="75000"/>
                </a:schemeClr>
              </a:buClr>
              <a:buFont typeface="Arial" panose="020B0604020202020204" pitchFamily="34" charset="0"/>
              <a:buChar char="•"/>
            </a:pPr>
            <a:r>
              <a:rPr lang="en-US" dirty="0"/>
              <a:t>Mental Health </a:t>
            </a:r>
          </a:p>
          <a:p>
            <a:pPr>
              <a:buClr>
                <a:schemeClr val="accent3">
                  <a:lumMod val="75000"/>
                </a:schemeClr>
              </a:buClr>
              <a:buFont typeface="Arial" panose="020B0604020202020204" pitchFamily="34" charset="0"/>
              <a:buChar char="•"/>
            </a:pPr>
            <a:r>
              <a:rPr lang="en-US" dirty="0"/>
              <a:t>Team Care</a:t>
            </a:r>
          </a:p>
        </p:txBody>
      </p:sp>
    </p:spTree>
    <p:extLst>
      <p:ext uri="{BB962C8B-B14F-4D97-AF65-F5344CB8AC3E}">
        <p14:creationId xmlns:p14="http://schemas.microsoft.com/office/powerpoint/2010/main" val="1603567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33103"/>
            <a:ext cx="8229600" cy="838200"/>
          </a:xfrm>
        </p:spPr>
        <p:txBody>
          <a:bodyPr/>
          <a:lstStyle/>
          <a:p>
            <a:pPr algn="ctr"/>
            <a:r>
              <a:rPr lang="en-US" b="0" dirty="0">
                <a:solidFill>
                  <a:schemeClr val="accent3">
                    <a:lumMod val="50000"/>
                  </a:schemeClr>
                </a:solidFill>
                <a:effectLst>
                  <a:outerShdw blurRad="38100" dist="38100" dir="2700000" algn="tl">
                    <a:srgbClr val="000000">
                      <a:alpha val="43137"/>
                    </a:srgbClr>
                  </a:outerShdw>
                </a:effectLst>
              </a:rPr>
              <a:t>Healthcare Environment</a:t>
            </a:r>
            <a:r>
              <a:rPr lang="en-US" dirty="0">
                <a:effectLst>
                  <a:outerShdw blurRad="38100" dist="38100" dir="2700000" algn="tl" rotWithShape="0">
                    <a:srgbClr val="000000">
                      <a:alpha val="43137"/>
                    </a:srgbClr>
                  </a:outerShdw>
                </a:effectLst>
              </a:rPr>
              <a:t>	</a:t>
            </a:r>
          </a:p>
        </p:txBody>
      </p:sp>
      <p:sp>
        <p:nvSpPr>
          <p:cNvPr id="3" name="Content Placeholder 2"/>
          <p:cNvSpPr>
            <a:spLocks noGrp="1"/>
          </p:cNvSpPr>
          <p:nvPr>
            <p:ph idx="1"/>
          </p:nvPr>
        </p:nvSpPr>
        <p:spPr>
          <a:xfrm>
            <a:off x="152400" y="1143000"/>
            <a:ext cx="8382000" cy="4419600"/>
          </a:xfrm>
        </p:spPr>
        <p:txBody>
          <a:bodyPr>
            <a:noAutofit/>
          </a:bodyPr>
          <a:lstStyle/>
          <a:p>
            <a:pPr>
              <a:buClr>
                <a:schemeClr val="accent3">
                  <a:lumMod val="50000"/>
                </a:schemeClr>
              </a:buClr>
            </a:pPr>
            <a:r>
              <a:rPr lang="en-US" sz="2800" dirty="0"/>
              <a:t>Reimbursement drives clinical practice</a:t>
            </a:r>
          </a:p>
          <a:p>
            <a:pPr>
              <a:buClr>
                <a:schemeClr val="accent3">
                  <a:lumMod val="50000"/>
                </a:schemeClr>
              </a:buClr>
            </a:pPr>
            <a:endParaRPr lang="en-US" sz="900" dirty="0"/>
          </a:p>
          <a:p>
            <a:pPr>
              <a:buClr>
                <a:schemeClr val="accent3">
                  <a:lumMod val="50000"/>
                </a:schemeClr>
              </a:buClr>
            </a:pPr>
            <a:r>
              <a:rPr lang="en-US" sz="2800" dirty="0"/>
              <a:t>Models are changing</a:t>
            </a:r>
          </a:p>
          <a:p>
            <a:pPr>
              <a:buClr>
                <a:schemeClr val="accent3">
                  <a:lumMod val="50000"/>
                </a:schemeClr>
              </a:buClr>
            </a:pPr>
            <a:endParaRPr lang="en-US" sz="900" dirty="0"/>
          </a:p>
          <a:p>
            <a:pPr>
              <a:buClr>
                <a:schemeClr val="accent3">
                  <a:lumMod val="50000"/>
                </a:schemeClr>
              </a:buClr>
            </a:pPr>
            <a:r>
              <a:rPr lang="en-US" sz="2800" dirty="0"/>
              <a:t>Acute Care to Chronic Care Model</a:t>
            </a:r>
          </a:p>
          <a:p>
            <a:pPr>
              <a:buClr>
                <a:schemeClr val="accent3">
                  <a:lumMod val="50000"/>
                </a:schemeClr>
              </a:buClr>
            </a:pPr>
            <a:endParaRPr lang="en-US" sz="900" dirty="0"/>
          </a:p>
          <a:p>
            <a:pPr>
              <a:buClr>
                <a:schemeClr val="accent3">
                  <a:lumMod val="50000"/>
                </a:schemeClr>
              </a:buClr>
            </a:pPr>
            <a:r>
              <a:rPr lang="en-US" sz="2800" dirty="0"/>
              <a:t>Shortage of Primary Care Providers</a:t>
            </a:r>
          </a:p>
          <a:p>
            <a:pPr>
              <a:buClr>
                <a:schemeClr val="accent3">
                  <a:lumMod val="50000"/>
                </a:schemeClr>
              </a:buClr>
            </a:pPr>
            <a:endParaRPr lang="en-US" sz="900" dirty="0"/>
          </a:p>
          <a:p>
            <a:pPr>
              <a:buClr>
                <a:schemeClr val="accent3">
                  <a:lumMod val="50000"/>
                </a:schemeClr>
              </a:buClr>
            </a:pPr>
            <a:r>
              <a:rPr lang="en-US" sz="2800" dirty="0"/>
              <a:t>Retention challenges of PCPs</a:t>
            </a:r>
          </a:p>
          <a:p>
            <a:pPr>
              <a:buClr>
                <a:schemeClr val="accent3">
                  <a:lumMod val="50000"/>
                </a:schemeClr>
              </a:buClr>
            </a:pPr>
            <a:endParaRPr lang="en-US" sz="900" dirty="0"/>
          </a:p>
          <a:p>
            <a:pPr>
              <a:buClr>
                <a:schemeClr val="accent3">
                  <a:lumMod val="50000"/>
                </a:schemeClr>
              </a:buClr>
            </a:pPr>
            <a:r>
              <a:rPr lang="en-US" sz="2800" dirty="0"/>
              <a:t>Current practice model has limitations to increasing patient volume</a:t>
            </a:r>
          </a:p>
          <a:p>
            <a:pPr marL="0" indent="0">
              <a:buNone/>
            </a:pPr>
            <a:endParaRPr lang="en-US" dirty="0"/>
          </a:p>
        </p:txBody>
      </p:sp>
    </p:spTree>
    <p:extLst>
      <p:ext uri="{BB962C8B-B14F-4D97-AF65-F5344CB8AC3E}">
        <p14:creationId xmlns:p14="http://schemas.microsoft.com/office/powerpoint/2010/main" val="480227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304800" y="1143000"/>
            <a:ext cx="8229600" cy="4343400"/>
          </a:xfrm>
        </p:spPr>
        <p:txBody>
          <a:bodyPr>
            <a:normAutofit fontScale="62500" lnSpcReduction="20000"/>
          </a:bodyPr>
          <a:lstStyle/>
          <a:p>
            <a:pPr>
              <a:lnSpc>
                <a:spcPct val="120000"/>
              </a:lnSpc>
              <a:spcBef>
                <a:spcPts val="0"/>
              </a:spcBef>
              <a:buClr>
                <a:schemeClr val="accent3">
                  <a:lumMod val="50000"/>
                </a:schemeClr>
              </a:buClr>
            </a:pPr>
            <a:r>
              <a:rPr lang="en-US" altLang="en-US" sz="4000" b="1" dirty="0"/>
              <a:t>Primary Care is de facto Mental Health System</a:t>
            </a:r>
          </a:p>
          <a:p>
            <a:pPr lvl="1">
              <a:lnSpc>
                <a:spcPct val="120000"/>
              </a:lnSpc>
              <a:spcBef>
                <a:spcPts val="0"/>
              </a:spcBef>
              <a:buClr>
                <a:schemeClr val="accent3">
                  <a:lumMod val="50000"/>
                </a:schemeClr>
              </a:buClr>
            </a:pPr>
            <a:r>
              <a:rPr lang="en-US" altLang="en-US" sz="3800" dirty="0"/>
              <a:t>50-80% of Psychotropic medications are prescribed in Primary Care setting</a:t>
            </a:r>
          </a:p>
          <a:p>
            <a:pPr lvl="0">
              <a:lnSpc>
                <a:spcPct val="120000"/>
              </a:lnSpc>
              <a:spcBef>
                <a:spcPts val="0"/>
              </a:spcBef>
              <a:buClr>
                <a:schemeClr val="accent3">
                  <a:lumMod val="50000"/>
                </a:schemeClr>
              </a:buClr>
            </a:pPr>
            <a:r>
              <a:rPr lang="en-US" sz="4000" b="1" dirty="0"/>
              <a:t>Significant failure to detect and treat mental health disorders in Primary Care</a:t>
            </a:r>
          </a:p>
          <a:p>
            <a:pPr lvl="1">
              <a:lnSpc>
                <a:spcPct val="120000"/>
              </a:lnSpc>
              <a:spcBef>
                <a:spcPts val="0"/>
              </a:spcBef>
              <a:buClr>
                <a:schemeClr val="accent3">
                  <a:lumMod val="50000"/>
                </a:schemeClr>
              </a:buClr>
            </a:pPr>
            <a:r>
              <a:rPr lang="en-US" altLang="en-US" sz="3800" dirty="0"/>
              <a:t>50% to 75% of patients who present with mental health disorders do not receive treatment for their disorders in Primary Care.</a:t>
            </a:r>
            <a:endParaRPr lang="en-US" altLang="en-US" sz="1300" dirty="0"/>
          </a:p>
          <a:p>
            <a:pPr lvl="1">
              <a:lnSpc>
                <a:spcPct val="120000"/>
              </a:lnSpc>
              <a:spcBef>
                <a:spcPts val="0"/>
              </a:spcBef>
              <a:buClr>
                <a:schemeClr val="accent3">
                  <a:lumMod val="50000"/>
                </a:schemeClr>
              </a:buClr>
            </a:pPr>
            <a:r>
              <a:rPr lang="en-US" altLang="en-US" sz="3800" dirty="0"/>
              <a:t>25% of patients referred to specialty care are actually seen for initial appointments.</a:t>
            </a:r>
            <a:endParaRPr lang="en-US" altLang="en-US" sz="1900" dirty="0"/>
          </a:p>
          <a:p>
            <a:pPr lvl="1">
              <a:lnSpc>
                <a:spcPct val="120000"/>
              </a:lnSpc>
              <a:spcBef>
                <a:spcPts val="0"/>
              </a:spcBef>
            </a:pPr>
            <a:endParaRPr lang="en-US" altLang="en-US" sz="3800" dirty="0"/>
          </a:p>
        </p:txBody>
      </p:sp>
      <p:sp>
        <p:nvSpPr>
          <p:cNvPr id="3" name="Title 3"/>
          <p:cNvSpPr>
            <a:spLocks noGrp="1"/>
          </p:cNvSpPr>
          <p:nvPr>
            <p:ph type="title"/>
          </p:nvPr>
        </p:nvSpPr>
        <p:spPr>
          <a:xfrm>
            <a:off x="304800" y="381000"/>
            <a:ext cx="8488680" cy="838200"/>
          </a:xfrm>
        </p:spPr>
        <p:txBody>
          <a:bodyPr>
            <a:normAutofit/>
          </a:bodyPr>
          <a:lstStyle/>
          <a:p>
            <a:pPr algn="ctr"/>
            <a:r>
              <a:rPr lang="en-US" b="0" dirty="0">
                <a:solidFill>
                  <a:schemeClr val="accent3">
                    <a:lumMod val="50000"/>
                  </a:schemeClr>
                </a:solidFill>
              </a:rPr>
              <a:t>U.S. Health Care System</a:t>
            </a:r>
          </a:p>
        </p:txBody>
      </p:sp>
    </p:spTree>
    <p:extLst>
      <p:ext uri="{BB962C8B-B14F-4D97-AF65-F5344CB8AC3E}">
        <p14:creationId xmlns:p14="http://schemas.microsoft.com/office/powerpoint/2010/main" val="1765164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1219200"/>
          </a:xfrm>
        </p:spPr>
        <p:txBody>
          <a:bodyPr>
            <a:normAutofit/>
          </a:bodyPr>
          <a:lstStyle/>
          <a:p>
            <a:pPr algn="ctr"/>
            <a:r>
              <a:rPr lang="en-US" b="0" dirty="0">
                <a:solidFill>
                  <a:schemeClr val="accent3">
                    <a:lumMod val="50000"/>
                  </a:schemeClr>
                </a:solidFill>
              </a:rPr>
              <a:t>Access of Psychiatry Services: </a:t>
            </a:r>
            <a:br>
              <a:rPr lang="en-US" b="0" dirty="0">
                <a:solidFill>
                  <a:schemeClr val="accent3">
                    <a:lumMod val="50000"/>
                  </a:schemeClr>
                </a:solidFill>
              </a:rPr>
            </a:br>
            <a:r>
              <a:rPr lang="en-US" b="0" dirty="0">
                <a:solidFill>
                  <a:schemeClr val="accent3">
                    <a:lumMod val="50000"/>
                  </a:schemeClr>
                </a:solidFill>
              </a:rPr>
              <a:t>A National Crisis</a:t>
            </a:r>
          </a:p>
        </p:txBody>
      </p:sp>
      <p:sp>
        <p:nvSpPr>
          <p:cNvPr id="3" name="Content Placeholder 2"/>
          <p:cNvSpPr>
            <a:spLocks noGrp="1"/>
          </p:cNvSpPr>
          <p:nvPr>
            <p:ph idx="1"/>
          </p:nvPr>
        </p:nvSpPr>
        <p:spPr>
          <a:xfrm>
            <a:off x="304800" y="1676400"/>
            <a:ext cx="8382000" cy="3429000"/>
          </a:xfrm>
        </p:spPr>
        <p:txBody>
          <a:bodyPr>
            <a:noAutofit/>
          </a:bodyPr>
          <a:lstStyle/>
          <a:p>
            <a:pPr>
              <a:buClr>
                <a:schemeClr val="accent3">
                  <a:lumMod val="50000"/>
                </a:schemeClr>
              </a:buClr>
            </a:pPr>
            <a:r>
              <a:rPr lang="en-US" sz="2800" dirty="0"/>
              <a:t>60% of Psychiatrists are 55+</a:t>
            </a:r>
          </a:p>
          <a:p>
            <a:pPr>
              <a:buClr>
                <a:schemeClr val="accent3">
                  <a:lumMod val="50000"/>
                </a:schemeClr>
              </a:buClr>
            </a:pPr>
            <a:r>
              <a:rPr lang="en-US" sz="2800" dirty="0"/>
              <a:t>12% growth in number of psychiatrists in the U.S. between 1995-2013</a:t>
            </a:r>
          </a:p>
          <a:p>
            <a:pPr>
              <a:buClr>
                <a:schemeClr val="accent3">
                  <a:lumMod val="50000"/>
                </a:schemeClr>
              </a:buClr>
            </a:pPr>
            <a:r>
              <a:rPr lang="en-US" sz="2800" dirty="0"/>
              <a:t>Fewer medical students choosing Psychiatry</a:t>
            </a:r>
          </a:p>
          <a:p>
            <a:pPr>
              <a:buClr>
                <a:schemeClr val="accent3">
                  <a:lumMod val="50000"/>
                </a:schemeClr>
              </a:buClr>
            </a:pPr>
            <a:r>
              <a:rPr lang="en-US" sz="2800" dirty="0"/>
              <a:t>ACA increasing eligibility for mental health services</a:t>
            </a:r>
          </a:p>
        </p:txBody>
      </p:sp>
    </p:spTree>
    <p:extLst>
      <p:ext uri="{BB962C8B-B14F-4D97-AF65-F5344CB8AC3E}">
        <p14:creationId xmlns:p14="http://schemas.microsoft.com/office/powerpoint/2010/main" val="1232668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04800" y="304800"/>
            <a:ext cx="8229600" cy="2590800"/>
          </a:xfrm>
        </p:spPr>
        <p:txBody>
          <a:bodyPr>
            <a:normAutofit/>
          </a:bodyPr>
          <a:lstStyle/>
          <a:p>
            <a:r>
              <a:rPr lang="en-US" sz="2800" b="0" dirty="0">
                <a:solidFill>
                  <a:schemeClr val="tx1"/>
                </a:solidFill>
                <a:effectLst/>
              </a:rPr>
              <a:t>Medication Adherence Study:</a:t>
            </a:r>
            <a:br>
              <a:rPr lang="en-US" sz="2800" b="0" dirty="0">
                <a:solidFill>
                  <a:schemeClr val="tx1"/>
                </a:solidFill>
                <a:effectLst/>
              </a:rPr>
            </a:br>
            <a:r>
              <a:rPr lang="en-US" sz="2800" b="0" dirty="0">
                <a:solidFill>
                  <a:schemeClr val="tx1"/>
                </a:solidFill>
                <a:effectLst/>
              </a:rPr>
              <a:t>Full Coverage for Preventive Medications after Myocardial Infarction</a:t>
            </a:r>
            <a:br>
              <a:rPr lang="en-US" sz="3100" b="0" dirty="0">
                <a:solidFill>
                  <a:schemeClr val="tx1"/>
                </a:solidFill>
                <a:effectLst/>
              </a:rPr>
            </a:br>
            <a:r>
              <a:rPr lang="en-US" sz="500" b="0" dirty="0">
                <a:solidFill>
                  <a:schemeClr val="tx1"/>
                </a:solidFill>
                <a:effectLst/>
              </a:rPr>
              <a:t>.</a:t>
            </a:r>
            <a:br>
              <a:rPr lang="en-US" sz="500" b="0" dirty="0">
                <a:solidFill>
                  <a:schemeClr val="tx1"/>
                </a:solidFill>
                <a:effectLst/>
              </a:rPr>
            </a:br>
            <a:r>
              <a:rPr lang="en-US" sz="2000" b="0" dirty="0">
                <a:solidFill>
                  <a:schemeClr val="tx1"/>
                </a:solidFill>
                <a:effectLst/>
              </a:rPr>
              <a:t>Choudhry, NK, et al. New England Journal of Medicine 2011; DOI: 10.1056/NEJMsa1107913</a:t>
            </a:r>
            <a:br>
              <a:rPr lang="en-US" dirty="0"/>
            </a:br>
            <a:endParaRPr lang="en-US"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304800" y="2743200"/>
            <a:ext cx="8382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endParaRPr lang="en-US">
              <a:solidFill>
                <a:prstClr val="black"/>
              </a:solidFill>
            </a:endParaRPr>
          </a:p>
        </p:txBody>
      </p:sp>
    </p:spTree>
    <p:extLst>
      <p:ext uri="{BB962C8B-B14F-4D97-AF65-F5344CB8AC3E}">
        <p14:creationId xmlns:p14="http://schemas.microsoft.com/office/powerpoint/2010/main" val="3946032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a:xfrm>
            <a:off x="0" y="228600"/>
            <a:ext cx="9144000" cy="6629400"/>
          </a:xfrm>
          <a:prstGeom prst="rect">
            <a:avLst/>
          </a:prstGeom>
          <a:noFill/>
        </p:spPr>
      </p:pic>
    </p:spTree>
    <p:extLst>
      <p:ext uri="{BB962C8B-B14F-4D97-AF65-F5344CB8AC3E}">
        <p14:creationId xmlns:p14="http://schemas.microsoft.com/office/powerpoint/2010/main" val="20817242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C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2_Arcadia - Black">
  <a:themeElements>
    <a:clrScheme name="Arcadia">
      <a:dk1>
        <a:sysClr val="windowText" lastClr="000000"/>
      </a:dk1>
      <a:lt1>
        <a:sysClr val="window" lastClr="FFFFFF"/>
      </a:lt1>
      <a:dk2>
        <a:srgbClr val="404040"/>
      </a:dk2>
      <a:lt2>
        <a:srgbClr val="EEECE1"/>
      </a:lt2>
      <a:accent1>
        <a:srgbClr val="005C84"/>
      </a:accent1>
      <a:accent2>
        <a:srgbClr val="E36C09"/>
      </a:accent2>
      <a:accent3>
        <a:srgbClr val="7BC55C"/>
      </a:accent3>
      <a:accent4>
        <a:srgbClr val="EFB32F"/>
      </a:accent4>
      <a:accent5>
        <a:srgbClr val="4F81BD"/>
      </a:accent5>
      <a:accent6>
        <a:srgbClr val="8064A2"/>
      </a:accent6>
      <a:hlink>
        <a:srgbClr val="4BACC6"/>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a:tailEnd/>
        </a:ln>
      </a:spPr>
      <a:bodyPr anchor="ctr"/>
      <a:lstStyle>
        <a:defPPr algn="ctr">
          <a:defRPr sz="1200" dirty="0">
            <a:solidFill>
              <a:schemeClr val="dk1"/>
            </a:solidFill>
            <a:latin typeface="+mn-lt"/>
            <a:ea typeface="+mn-ea"/>
            <a:cs typeface="+mn-cs"/>
          </a:defRPr>
        </a:defPPr>
      </a:lstStyle>
      <a:style>
        <a:lnRef idx="1">
          <a:schemeClr val="accent5"/>
        </a:lnRef>
        <a:fillRef idx="2">
          <a:schemeClr val="accent5"/>
        </a:fillRef>
        <a:effectRef idx="1">
          <a:schemeClr val="accent5"/>
        </a:effectRef>
        <a:fontRef idx="minor">
          <a:schemeClr val="dk1"/>
        </a:fontRef>
      </a:style>
    </a:spDef>
  </a:objectDefaults>
  <a:extraClrSchemeLst/>
</a:theme>
</file>

<file path=ppt/theme/theme3.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CFHA fonts">
      <a:majorFont>
        <a:latin typeface="Open Sans Light"/>
        <a:ea typeface=""/>
        <a:cs typeface=""/>
      </a:majorFont>
      <a:minorFont>
        <a:latin typeface="Open Sans"/>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owerpoint template.potm" id="{416D422C-AE40-4E2E-8801-351E71FF873D}" vid="{0C96046F-2860-4D15-B3CE-01F8DCC0148F}"/>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IC_slidetemplate2017</Template>
  <TotalTime>551</TotalTime>
  <Words>1028</Words>
  <Application>Microsoft Macintosh PowerPoint</Application>
  <PresentationFormat>On-screen Show (4:3)</PresentationFormat>
  <Paragraphs>210</Paragraphs>
  <Slides>28</Slides>
  <Notes>4</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28</vt:i4>
      </vt:variant>
    </vt:vector>
  </HeadingPairs>
  <TitlesOfParts>
    <vt:vector size="41" baseType="lpstr">
      <vt:lpstr>ＭＳ Ｐゴシック</vt:lpstr>
      <vt:lpstr>Arial</vt:lpstr>
      <vt:lpstr>Calibri</vt:lpstr>
      <vt:lpstr>Calibri Light</vt:lpstr>
      <vt:lpstr>Open Sans</vt:lpstr>
      <vt:lpstr>Open Sans Light</vt:lpstr>
      <vt:lpstr>Verdana</vt:lpstr>
      <vt:lpstr>Wingdings 2</vt:lpstr>
      <vt:lpstr>Wingdings 3</vt:lpstr>
      <vt:lpstr>ICTheme</vt:lpstr>
      <vt:lpstr>2_Arcadia - Black</vt:lpstr>
      <vt:lpstr>Retrospect</vt:lpstr>
      <vt:lpstr>Office Theme</vt:lpstr>
      <vt:lpstr> INTEGRATED BEHAVIORAL HEALTH IN PRIMARY CARE March 28, 2019</vt:lpstr>
      <vt:lpstr>Integrated Care Projects</vt:lpstr>
      <vt:lpstr>Missouri Primary Care  Health Home Initiative</vt:lpstr>
      <vt:lpstr>Preparing Future Family Medicine Physicians for Changing  Healthcare Environments</vt:lpstr>
      <vt:lpstr>Healthcare Environment </vt:lpstr>
      <vt:lpstr>U.S. Health Care System</vt:lpstr>
      <vt:lpstr>Access of Psychiatry Services:  A National Crisis</vt:lpstr>
      <vt:lpstr>Medication Adherence Study: Full Coverage for Preventive Medications after Myocardial Infarction . Choudhry, NK, et al. New England Journal of Medicine 2011; DOI: 10.1056/NEJMsa1107913 </vt:lpstr>
      <vt:lpstr>PowerPoint Presentation</vt:lpstr>
      <vt:lpstr>The Change is Now: Moving from Volume to Value</vt:lpstr>
      <vt:lpstr>Key Factors in the Future</vt:lpstr>
      <vt:lpstr>Key Factors in the Future</vt:lpstr>
      <vt:lpstr>Key Factors in the Future</vt:lpstr>
      <vt:lpstr>Thomas Kuhn:  The Structure of Scientific Revolutions</vt:lpstr>
      <vt:lpstr>PowerPoint Presentation</vt:lpstr>
      <vt:lpstr>Historic Events for Integrated Care</vt:lpstr>
      <vt:lpstr>PowerPoint Presentation</vt:lpstr>
      <vt:lpstr>BHC model vs. Traditional</vt:lpstr>
      <vt:lpstr>Behavioral Health Components in Primary Care</vt:lpstr>
      <vt:lpstr>Behavioral Health Components in Primary Care</vt:lpstr>
      <vt:lpstr>Impact of Integrated Primary Care </vt:lpstr>
      <vt:lpstr>Impact of Integrated Primary Care </vt:lpstr>
      <vt:lpstr>Behavioral Health Consultants</vt:lpstr>
      <vt:lpstr>Behavioral Health Consultants</vt:lpstr>
      <vt:lpstr>Understanding the need for Workforce Training &amp; Consultation</vt:lpstr>
      <vt:lpstr>Barriers to Integration</vt:lpstr>
      <vt:lpstr>Integrated Care Resource Websites</vt:lpstr>
      <vt:lpstr>PowerPoint Presentation</vt:lpstr>
    </vt:vector>
  </TitlesOfParts>
  <Company>Microsoft</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Prentice, Dawn</dc:creator>
  <cp:lastModifiedBy>Amanda K Weidner</cp:lastModifiedBy>
  <cp:revision>56</cp:revision>
  <cp:lastPrinted>2017-09-18T19:45:10Z</cp:lastPrinted>
  <dcterms:created xsi:type="dcterms:W3CDTF">2016-03-24T17:31:03Z</dcterms:created>
  <dcterms:modified xsi:type="dcterms:W3CDTF">2019-03-26T23:12:03Z</dcterms:modified>
</cp:coreProperties>
</file>